
<file path=[Content_Types].xml><?xml version="1.0" encoding="utf-8"?>
<Types xmlns="http://schemas.openxmlformats.org/package/2006/content-types">
  <Default Extension="jpeg" ContentType="image/jpeg"/>
  <Default Extension="wdp" ContentType="image/vnd.ms-photo"/>
  <Default Extension="png" ContentType="image/png"/>
  <Default Extension="emf" ContentType="image/x-emf"/>
  <Default Extension="mp3" ContentType="audio/mp3"/>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9" r:id="rId3"/>
  </p:sldMasterIdLst>
  <p:notesMasterIdLst>
    <p:notesMasterId r:id="rId11"/>
  </p:notesMasterIdLst>
  <p:sldIdLst>
    <p:sldId id="257" r:id="rId4"/>
    <p:sldId id="260" r:id="rId5"/>
    <p:sldId id="258" r:id="rId6"/>
    <p:sldId id="266" r:id="rId7"/>
    <p:sldId id="261" r:id="rId8"/>
    <p:sldId id="270" r:id="rId9"/>
    <p:sldId id="272" r:id="rId10"/>
    <p:sldId id="262" r:id="rId12"/>
    <p:sldId id="273" r:id="rId13"/>
    <p:sldId id="275" r:id="rId14"/>
    <p:sldId id="263" r:id="rId15"/>
    <p:sldId id="277" r:id="rId16"/>
    <p:sldId id="278" r:id="rId17"/>
    <p:sldId id="265" r:id="rId18"/>
  </p:sldIdLst>
  <p:sldSz cx="12192000" cy="6858000"/>
  <p:notesSz cx="7103745" cy="10234295"/>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4ABAC"/>
    <a:srgbClr val="6A7F74"/>
    <a:srgbClr val="B4C4C5"/>
    <a:srgbClr val="F1F6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73" d="100"/>
          <a:sy n="73" d="100"/>
        </p:scale>
        <p:origin x="582" y="5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slide" Target="slides/slide1.xml"/><Relationship Id="rId3" Type="http://schemas.openxmlformats.org/officeDocument/2006/relationships/slideMaster" Target="slideMasters/slideMaster2.xml"/><Relationship Id="rId21" Type="http://schemas.openxmlformats.org/officeDocument/2006/relationships/tableStyles" Target="tableStyles.xml"/><Relationship Id="rId20" Type="http://schemas.openxmlformats.org/officeDocument/2006/relationships/viewProps" Target="viewProps.xml"/><Relationship Id="rId2" Type="http://schemas.openxmlformats.org/officeDocument/2006/relationships/theme" Target="theme/theme1.xml"/><Relationship Id="rId19" Type="http://schemas.openxmlformats.org/officeDocument/2006/relationships/presProps" Target="presProps.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notesMaster" Target="notesMasters/notesMaster1.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3812" y="0"/>
            <a:ext cx="3078290" cy="513492"/>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481584" y="1279287"/>
            <a:ext cx="6140577" cy="3454075"/>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0375" y="4925254"/>
            <a:ext cx="5682996" cy="4029754"/>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9720804"/>
            <a:ext cx="3078290" cy="513491"/>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3812" y="9720804"/>
            <a:ext cx="3078290" cy="513491"/>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Click="0" advTm="0">
        <p:random/>
      </p:transition>
    </mc:Choice>
    <mc:Fallback>
      <p:transition spd="slow" advClick="0" advTm="0">
        <p:random/>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38200" y="365125"/>
            <a:ext cx="10515600" cy="58118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3" name="日期占位符 2"/>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Click="0" advTm="0">
        <p:random/>
      </p:transition>
    </mc:Choice>
    <mc:Fallback>
      <p:transition spd="slow" advClick="0" advTm="0">
        <p:random/>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Click="0" advTm="0">
        <p:random/>
      </p:transition>
    </mc:Choice>
    <mc:Fallback>
      <p:transition spd="slow" advClick="0" advTm="0">
        <p:random/>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Click="0" advTm="0">
        <p:random/>
      </p:transition>
    </mc:Choice>
    <mc:Fallback>
      <p:transition spd="slow" advClick="0" advTm="0">
        <p:random/>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Click="0" advTm="0">
        <p:random/>
      </p:transition>
    </mc:Choice>
    <mc:Fallback>
      <p:transition spd="slow" advClick="0" advTm="0">
        <p:random/>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Click="0" advTm="0">
        <p:random/>
      </p:transition>
    </mc:Choice>
    <mc:Fallback>
      <p:transition spd="slow" advClick="0" advTm="0">
        <p:random/>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1186774" y="1778438"/>
            <a:ext cx="4873574"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1186774" y="2665379"/>
            <a:ext cx="4873574"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256938" y="1778438"/>
            <a:ext cx="4897576"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256938" y="2665379"/>
            <a:ext cx="4897576"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Click="0" advTm="0">
        <p:random/>
      </p:transition>
    </mc:Choice>
    <mc:Fallback>
      <p:transition spd="slow" advClick="0" advTm="0">
        <p:random/>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Click="0" advTm="0">
        <p:random/>
      </p:transition>
    </mc:Choice>
    <mc:Fallback>
      <p:transition spd="slow" advClick="0" advTm="0">
        <p:random/>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Click="0" advTm="0">
        <p:random/>
      </p:transition>
    </mc:Choice>
    <mc:Fallback>
      <p:transition spd="slow" advClick="0" advTm="0">
        <p:random/>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4165349" cy="3811588"/>
          </a:xfr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Click="0" advTm="0">
        <p:random/>
      </p:transition>
    </mc:Choice>
    <mc:Fallback>
      <p:transition spd="slow" advClick="0" advTm="0">
        <p:random/>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Click="0" advTm="0">
        <p:random/>
      </p:transition>
    </mc:Choice>
    <mc:Fallback>
      <p:transition spd="slow" advClick="0" advTm="0">
        <p:random/>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Click="0" advTm="0">
        <p:random/>
      </p:transition>
    </mc:Choice>
    <mc:Fallback>
      <p:transition spd="slow" advClick="0" advTm="0">
        <p:random/>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38200" y="365125"/>
            <a:ext cx="10515600" cy="58118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3" name="日期占位符 2"/>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Click="0" advTm="0">
        <p:random/>
      </p:transition>
    </mc:Choice>
    <mc:Fallback>
      <p:transition spd="slow" advClick="0" advTm="0">
        <p:random/>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Click="0" advTm="0">
        <p:random/>
      </p:transition>
    </mc:Choice>
    <mc:Fallback>
      <p:transition spd="slow" advClick="0" advTm="0">
        <p:random/>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Click="0" advTm="0">
        <p:random/>
      </p:transition>
    </mc:Choice>
    <mc:Fallback>
      <p:transition spd="slow" advClick="0" advTm="0">
        <p:random/>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1186774" y="1778438"/>
            <a:ext cx="4873574"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1186774" y="2665379"/>
            <a:ext cx="4873574"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256938" y="1778438"/>
            <a:ext cx="4897576"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256938" y="2665379"/>
            <a:ext cx="4897576"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Click="0" advTm="0">
        <p:random/>
      </p:transition>
    </mc:Choice>
    <mc:Fallback>
      <p:transition spd="slow" advClick="0" advTm="0">
        <p:random/>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Click="0" advTm="0">
        <p:random/>
      </p:transition>
    </mc:Choice>
    <mc:Fallback>
      <p:transition spd="slow" advClick="0" advTm="0">
        <p:random/>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Click="0" advTm="0">
        <p:random/>
      </p:transition>
    </mc:Choice>
    <mc:Fallback>
      <p:transition spd="slow" advClick="0" advTm="0">
        <p:random/>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4165349" cy="3811588"/>
          </a:xfr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Click="0" advTm="0">
        <p:random/>
      </p:transition>
    </mc:Choice>
    <mc:Fallback>
      <p:transition spd="slow" advClick="0" advTm="0">
        <p:random/>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Click="0" advTm="0">
        <p:random/>
      </p:transition>
    </mc:Choice>
    <mc:Fallback>
      <p:transition spd="slow" advClick="0" advTm="0">
        <p:random/>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image" Target="../media/image1.png"/><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19.xml"/><Relationship Id="rId8" Type="http://schemas.openxmlformats.org/officeDocument/2006/relationships/slideLayout" Target="../slideLayouts/slideLayout18.xml"/><Relationship Id="rId7" Type="http://schemas.openxmlformats.org/officeDocument/2006/relationships/slideLayout" Target="../slideLayouts/slideLayout17.xml"/><Relationship Id="rId6" Type="http://schemas.openxmlformats.org/officeDocument/2006/relationships/slideLayout" Target="../slideLayouts/slideLayout16.xml"/><Relationship Id="rId5" Type="http://schemas.openxmlformats.org/officeDocument/2006/relationships/slideLayout" Target="../slideLayouts/slideLayout15.xml"/><Relationship Id="rId4" Type="http://schemas.openxmlformats.org/officeDocument/2006/relationships/slideLayout" Target="../slideLayouts/slideLayout14.xml"/><Relationship Id="rId3" Type="http://schemas.openxmlformats.org/officeDocument/2006/relationships/slideLayout" Target="../slideLayouts/slideLayout13.xml"/><Relationship Id="rId2" Type="http://schemas.openxmlformats.org/officeDocument/2006/relationships/slideLayout" Target="../slideLayouts/slideLayout12.xml"/><Relationship Id="rId12" Type="http://schemas.openxmlformats.org/officeDocument/2006/relationships/theme" Target="../theme/theme2.xml"/><Relationship Id="rId11" Type="http://schemas.openxmlformats.org/officeDocument/2006/relationships/image" Target="../media/image1.png"/><Relationship Id="rId10" Type="http://schemas.openxmlformats.org/officeDocument/2006/relationships/slideLayout" Target="../slideLayouts/slideLayout20.xml"/><Relationship Id="rId1"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F288E0-7875-42C4-84C8-98DBBD3BF4D2}"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9BB5D0-35E4-459D-AEF3-FE4D7C45CC19}" type="slidenum">
              <a:rPr lang="zh-CN" altLang="en-US" smtClean="0"/>
            </a:fld>
            <a:endParaRPr lang="zh-CN" altLang="en-US"/>
          </a:p>
        </p:txBody>
      </p:sp>
      <p:pic>
        <p:nvPicPr>
          <p:cNvPr id="7" name="图片 6" descr="图片1"/>
          <p:cNvPicPr>
            <a:picLocks noChangeAspect="1"/>
          </p:cNvPicPr>
          <p:nvPr userDrawn="1"/>
        </p:nvPicPr>
        <p:blipFill>
          <a:blip r:embed="rId11"/>
          <a:srcRect l="20833" t="18018" r="13405" b="8280"/>
          <a:stretch>
            <a:fillRect/>
          </a:stretch>
        </p:blipFill>
        <p:spPr>
          <a:xfrm>
            <a:off x="-101600" y="-17145"/>
            <a:ext cx="12331065" cy="6979285"/>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mc:AlternateContent xmlns:mc="http://schemas.openxmlformats.org/markup-compatibility/2006">
    <mc:Choice xmlns:p14="http://schemas.microsoft.com/office/powerpoint/2010/main" Requires="p14">
      <p:transition spd="slow" p14:dur="2000" advClick="0" advTm="0">
        <p:random/>
      </p:transition>
    </mc:Choice>
    <mc:Fallback>
      <p:transition spd="slow" advClick="0" advTm="0">
        <p:random/>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F288E0-7875-42C4-84C8-98DBBD3BF4D2}"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9BB5D0-35E4-459D-AEF3-FE4D7C45CC19}" type="slidenum">
              <a:rPr lang="zh-CN" altLang="en-US" smtClean="0"/>
            </a:fld>
            <a:endParaRPr lang="zh-CN" altLang="en-US"/>
          </a:p>
        </p:txBody>
      </p:sp>
      <p:pic>
        <p:nvPicPr>
          <p:cNvPr id="7" name="图片 6" descr="图片1"/>
          <p:cNvPicPr>
            <a:picLocks noChangeAspect="1"/>
          </p:cNvPicPr>
          <p:nvPr userDrawn="1"/>
        </p:nvPicPr>
        <p:blipFill>
          <a:blip r:embed="rId11"/>
          <a:srcRect l="20833" t="18018" r="13405" b="8280"/>
          <a:stretch>
            <a:fillRect/>
          </a:stretch>
        </p:blipFill>
        <p:spPr>
          <a:xfrm>
            <a:off x="-101600" y="-17145"/>
            <a:ext cx="12331065" cy="6979285"/>
          </a:xfrm>
          <a:prstGeom prst="rect">
            <a:avLst/>
          </a:prstGeom>
        </p:spPr>
      </p:pic>
    </p:spTree>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Lst>
  <mc:AlternateContent xmlns:mc="http://schemas.openxmlformats.org/markup-compatibility/2006">
    <mc:Choice xmlns:p14="http://schemas.microsoft.com/office/powerpoint/2010/main" Requires="p14">
      <p:transition spd="slow" p14:dur="2000" advClick="0" advTm="0">
        <p:random/>
      </p:transition>
    </mc:Choice>
    <mc:Fallback>
      <p:transition spd="slow" advClick="0" advTm="0">
        <p:random/>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2.png"/><Relationship Id="rId3" Type="http://schemas.microsoft.com/office/2007/relationships/media" Target="../media/media1.mp3"/><Relationship Id="rId2" Type="http://schemas.openxmlformats.org/officeDocument/2006/relationships/audio" Target="../media/media1.mp3"/><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7" Type="http://schemas.openxmlformats.org/officeDocument/2006/relationships/slideLayout" Target="../slideLayouts/slideLayout17.xml"/><Relationship Id="rId6" Type="http://schemas.microsoft.com/office/2007/relationships/hdphoto" Target="../media/hdphoto3.wdp"/><Relationship Id="rId5" Type="http://schemas.openxmlformats.org/officeDocument/2006/relationships/image" Target="../media/image15.png"/><Relationship Id="rId4" Type="http://schemas.microsoft.com/office/2007/relationships/hdphoto" Target="../media/hdphoto2.wdp"/><Relationship Id="rId3" Type="http://schemas.openxmlformats.org/officeDocument/2006/relationships/image" Target="../media/image14.png"/><Relationship Id="rId2" Type="http://schemas.microsoft.com/office/2007/relationships/hdphoto" Target="../media/hdphoto1.wdp"/><Relationship Id="rId1" Type="http://schemas.openxmlformats.org/officeDocument/2006/relationships/image" Target="../media/image13.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image" Target="../media/image17.jpeg"/><Relationship Id="rId1" Type="http://schemas.openxmlformats.org/officeDocument/2006/relationships/image" Target="../media/image16.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4.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jpe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7.xml"/><Relationship Id="rId2" Type="http://schemas.openxmlformats.org/officeDocument/2006/relationships/image" Target="../media/image8.jpeg"/><Relationship Id="rId1" Type="http://schemas.openxmlformats.org/officeDocument/2006/relationships/image" Target="../media/image7.emf"/></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9.xml.rels><?xml version="1.0" encoding="UTF-8" standalone="yes"?>
<Relationships xmlns="http://schemas.openxmlformats.org/package/2006/relationships"><Relationship Id="rId5" Type="http://schemas.openxmlformats.org/officeDocument/2006/relationships/slideLayout" Target="../slideLayouts/slideLayout17.xml"/><Relationship Id="rId4" Type="http://schemas.openxmlformats.org/officeDocument/2006/relationships/image" Target="../media/image12.jpeg"/><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图片1"/>
          <p:cNvPicPr>
            <a:picLocks noChangeAspect="1"/>
          </p:cNvPicPr>
          <p:nvPr/>
        </p:nvPicPr>
        <p:blipFill>
          <a:blip r:embed="rId1"/>
          <a:stretch>
            <a:fillRect/>
          </a:stretch>
        </p:blipFill>
        <p:spPr>
          <a:xfrm>
            <a:off x="-9525" y="-14605"/>
            <a:ext cx="12353925" cy="6886575"/>
          </a:xfrm>
          <a:prstGeom prst="rect">
            <a:avLst/>
          </a:prstGeom>
        </p:spPr>
      </p:pic>
      <p:cxnSp>
        <p:nvCxnSpPr>
          <p:cNvPr id="4" name="直接连接符 3"/>
          <p:cNvCxnSpPr/>
          <p:nvPr/>
        </p:nvCxnSpPr>
        <p:spPr>
          <a:xfrm>
            <a:off x="6224270" y="670560"/>
            <a:ext cx="6350" cy="1867535"/>
          </a:xfrm>
          <a:prstGeom prst="line">
            <a:avLst/>
          </a:prstGeom>
          <a:ln>
            <a:solidFill>
              <a:srgbClr val="8D9E92"/>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6224270" y="3500755"/>
            <a:ext cx="635" cy="1946910"/>
          </a:xfrm>
          <a:prstGeom prst="line">
            <a:avLst/>
          </a:prstGeom>
          <a:ln>
            <a:solidFill>
              <a:srgbClr val="8D9E92"/>
            </a:solidFill>
          </a:ln>
        </p:spPr>
        <p:style>
          <a:lnRef idx="1">
            <a:schemeClr val="accent1"/>
          </a:lnRef>
          <a:fillRef idx="0">
            <a:schemeClr val="accent1"/>
          </a:fillRef>
          <a:effectRef idx="0">
            <a:schemeClr val="accent1"/>
          </a:effectRef>
          <a:fontRef idx="minor">
            <a:schemeClr val="tx1"/>
          </a:fontRef>
        </p:style>
      </p:cxnSp>
      <p:sp>
        <p:nvSpPr>
          <p:cNvPr id="17" name="文本框 16"/>
          <p:cNvSpPr txBox="1"/>
          <p:nvPr/>
        </p:nvSpPr>
        <p:spPr>
          <a:xfrm>
            <a:off x="5136312" y="1067435"/>
            <a:ext cx="914400" cy="1107440"/>
          </a:xfrm>
          <a:prstGeom prst="rect">
            <a:avLst/>
          </a:prstGeom>
        </p:spPr>
        <p:txBody>
          <a:bodyPr wrap="none" lIns="0" tIns="0" rIns="0" bIns="0">
            <a:spAutoFit/>
          </a:bodyPr>
          <a:lstStyle>
            <a:defPPr>
              <a:defRPr lang="zh-CN"/>
            </a:defPPr>
            <a:lvl1pPr algn="ctr">
              <a:defRPr sz="7200">
                <a:solidFill>
                  <a:srgbClr val="6A8074"/>
                </a:solidFill>
                <a:latin typeface="字酷堂清楷体" panose="02010601030101010101" pitchFamily="2" charset="-122"/>
                <a:ea typeface="字酷堂清楷体" panose="02010601030101010101" pitchFamily="2" charset="-122"/>
              </a:defRPr>
            </a:lvl1pPr>
          </a:lstStyle>
          <a:p>
            <a:r>
              <a:rPr lang="zh-CN" altLang="en-US" dirty="0">
                <a:latin typeface="方正姚体" panose="02010601030101010101" charset="-122"/>
                <a:ea typeface="方正姚体" panose="02010601030101010101" charset="-122"/>
              </a:rPr>
              <a:t>共</a:t>
            </a:r>
            <a:endParaRPr lang="zh-CN" altLang="en-US" dirty="0">
              <a:latin typeface="方正姚体" panose="02010601030101010101" charset="-122"/>
              <a:ea typeface="方正姚体" panose="02010601030101010101" charset="-122"/>
            </a:endParaRPr>
          </a:p>
        </p:txBody>
      </p:sp>
      <p:sp>
        <p:nvSpPr>
          <p:cNvPr id="18" name="文本框 17"/>
          <p:cNvSpPr txBox="1"/>
          <p:nvPr/>
        </p:nvSpPr>
        <p:spPr>
          <a:xfrm>
            <a:off x="6360600" y="1807664"/>
            <a:ext cx="914400" cy="1107440"/>
          </a:xfrm>
          <a:prstGeom prst="rect">
            <a:avLst/>
          </a:prstGeom>
        </p:spPr>
        <p:txBody>
          <a:bodyPr wrap="none" lIns="0" tIns="0" rIns="0" bIns="0">
            <a:spAutoFit/>
          </a:bodyPr>
          <a:lstStyle>
            <a:defPPr>
              <a:defRPr lang="zh-CN"/>
            </a:defPPr>
            <a:lvl1pPr algn="ctr">
              <a:defRPr sz="7200">
                <a:solidFill>
                  <a:srgbClr val="6A8074"/>
                </a:solidFill>
                <a:latin typeface="字酷堂清楷体" panose="02010601030101010101" pitchFamily="2" charset="-122"/>
                <a:ea typeface="字酷堂清楷体" panose="02010601030101010101" pitchFamily="2" charset="-122"/>
              </a:defRPr>
            </a:lvl1pPr>
          </a:lstStyle>
          <a:p>
            <a:r>
              <a:rPr lang="zh-CN" altLang="en-US" dirty="0">
                <a:latin typeface="方正姚体" panose="02010601030101010101" charset="-122"/>
                <a:ea typeface="方正姚体" panose="02010601030101010101" charset="-122"/>
              </a:rPr>
              <a:t>享</a:t>
            </a:r>
            <a:endParaRPr lang="zh-CN" altLang="en-US" dirty="0">
              <a:latin typeface="方正姚体" panose="02010601030101010101" charset="-122"/>
              <a:ea typeface="方正姚体" panose="02010601030101010101" charset="-122"/>
            </a:endParaRPr>
          </a:p>
        </p:txBody>
      </p:sp>
      <p:sp>
        <p:nvSpPr>
          <p:cNvPr id="19" name="文本框 18"/>
          <p:cNvSpPr txBox="1"/>
          <p:nvPr/>
        </p:nvSpPr>
        <p:spPr>
          <a:xfrm>
            <a:off x="5136332" y="2841469"/>
            <a:ext cx="914400" cy="1107440"/>
          </a:xfrm>
          <a:prstGeom prst="rect">
            <a:avLst/>
          </a:prstGeom>
        </p:spPr>
        <p:txBody>
          <a:bodyPr wrap="none" lIns="0" tIns="0" rIns="0" bIns="0">
            <a:spAutoFit/>
          </a:bodyPr>
          <a:lstStyle>
            <a:defPPr>
              <a:defRPr lang="zh-CN"/>
            </a:defPPr>
            <a:lvl1pPr algn="ctr">
              <a:defRPr sz="7200">
                <a:solidFill>
                  <a:srgbClr val="6A8074"/>
                </a:solidFill>
                <a:latin typeface="字酷堂清楷体" panose="02010601030101010101" pitchFamily="2" charset="-122"/>
                <a:ea typeface="字酷堂清楷体" panose="02010601030101010101" pitchFamily="2" charset="-122"/>
              </a:defRPr>
            </a:lvl1pPr>
          </a:lstStyle>
          <a:p>
            <a:r>
              <a:rPr lang="zh-CN" altLang="en-US" dirty="0">
                <a:latin typeface="方正姚体" panose="02010601030101010101" charset="-122"/>
                <a:ea typeface="方正姚体" panose="02010601030101010101" charset="-122"/>
              </a:rPr>
              <a:t>车</a:t>
            </a:r>
            <a:endParaRPr lang="zh-CN" altLang="en-US" dirty="0">
              <a:latin typeface="方正姚体" panose="02010601030101010101" charset="-122"/>
              <a:ea typeface="方正姚体" panose="02010601030101010101" charset="-122"/>
            </a:endParaRPr>
          </a:p>
        </p:txBody>
      </p:sp>
      <p:sp>
        <p:nvSpPr>
          <p:cNvPr id="20" name="文本框 19"/>
          <p:cNvSpPr txBox="1"/>
          <p:nvPr/>
        </p:nvSpPr>
        <p:spPr>
          <a:xfrm>
            <a:off x="6356215" y="3764041"/>
            <a:ext cx="718767" cy="1107440"/>
          </a:xfrm>
          <a:prstGeom prst="rect">
            <a:avLst/>
          </a:prstGeom>
        </p:spPr>
        <p:txBody>
          <a:bodyPr wrap="square" lIns="0" tIns="0" rIns="0" bIns="0">
            <a:spAutoFit/>
          </a:bodyPr>
          <a:lstStyle>
            <a:defPPr>
              <a:defRPr lang="zh-CN"/>
            </a:defPPr>
            <a:lvl1pPr algn="ctr">
              <a:defRPr sz="7200">
                <a:solidFill>
                  <a:srgbClr val="6A8074"/>
                </a:solidFill>
                <a:latin typeface="字酷堂清楷体" panose="02010601030101010101" pitchFamily="2" charset="-122"/>
                <a:ea typeface="字酷堂清楷体" panose="02010601030101010101" pitchFamily="2" charset="-122"/>
              </a:defRPr>
            </a:lvl1pPr>
          </a:lstStyle>
          <a:p>
            <a:r>
              <a:rPr lang="zh-CN" altLang="en-US" dirty="0">
                <a:latin typeface="方正姚体" panose="02010601030101010101" charset="-122"/>
                <a:ea typeface="方正姚体" panose="02010601030101010101" charset="-122"/>
              </a:rPr>
              <a:t>位</a:t>
            </a:r>
            <a:endParaRPr lang="zh-CN" altLang="en-US" dirty="0">
              <a:latin typeface="方正姚体" panose="02010601030101010101" charset="-122"/>
              <a:ea typeface="方正姚体" panose="02010601030101010101" charset="-122"/>
            </a:endParaRPr>
          </a:p>
        </p:txBody>
      </p:sp>
      <p:sp>
        <p:nvSpPr>
          <p:cNvPr id="21" name="文本框 20"/>
          <p:cNvSpPr txBox="1"/>
          <p:nvPr/>
        </p:nvSpPr>
        <p:spPr>
          <a:xfrm>
            <a:off x="4530752" y="2287993"/>
            <a:ext cx="1172291" cy="553720"/>
          </a:xfrm>
          <a:prstGeom prst="rect">
            <a:avLst/>
          </a:prstGeom>
        </p:spPr>
        <p:txBody>
          <a:bodyPr wrap="square" lIns="0" tIns="0" rIns="0" bIns="0">
            <a:spAutoFit/>
          </a:bodyPr>
          <a:lstStyle>
            <a:defPPr>
              <a:defRPr lang="zh-CN"/>
            </a:defPPr>
            <a:lvl1pPr algn="ctr">
              <a:defRPr sz="7200">
                <a:solidFill>
                  <a:srgbClr val="6A8074"/>
                </a:solidFill>
                <a:latin typeface="字酷堂清楷体" panose="02010601030101010101" pitchFamily="2" charset="-122"/>
                <a:ea typeface="字酷堂清楷体" panose="02010601030101010101" pitchFamily="2" charset="-122"/>
              </a:defRPr>
            </a:lvl1pPr>
          </a:lstStyle>
          <a:p>
            <a:pPr algn="dist"/>
            <a:r>
              <a:rPr lang="en-US" altLang="zh-CN" sz="3600" dirty="0">
                <a:latin typeface="+mn-ea"/>
                <a:ea typeface="+mn-ea"/>
              </a:rPr>
              <a:t>2019</a:t>
            </a:r>
            <a:endParaRPr lang="en-US" altLang="zh-CN" sz="3600" dirty="0">
              <a:latin typeface="+mn-ea"/>
              <a:ea typeface="+mn-ea"/>
            </a:endParaRPr>
          </a:p>
        </p:txBody>
      </p:sp>
      <p:sp>
        <p:nvSpPr>
          <p:cNvPr id="22" name="矩形 21"/>
          <p:cNvSpPr/>
          <p:nvPr/>
        </p:nvSpPr>
        <p:spPr>
          <a:xfrm>
            <a:off x="6920770" y="3303765"/>
            <a:ext cx="1402080" cy="460375"/>
          </a:xfrm>
          <a:prstGeom prst="rect">
            <a:avLst/>
          </a:prstGeom>
          <a:solidFill>
            <a:srgbClr val="6A8074"/>
          </a:solidFill>
        </p:spPr>
        <p:txBody>
          <a:bodyPr wrap="none">
            <a:spAutoFit/>
          </a:bodyPr>
          <a:lstStyle/>
          <a:p>
            <a:pPr algn="ctr"/>
            <a:r>
              <a:rPr lang="zh-CN" altLang="en-US" sz="2400" dirty="0">
                <a:solidFill>
                  <a:schemeClr val="bg1"/>
                </a:solidFill>
                <a:latin typeface="微软雅黑" panose="020B0503020204020204" charset="-122"/>
                <a:ea typeface="微软雅黑" panose="020B0503020204020204" charset="-122"/>
              </a:rPr>
              <a:t>管理系统</a:t>
            </a:r>
            <a:endParaRPr lang="zh-CN" altLang="en-US" sz="2400" dirty="0">
              <a:solidFill>
                <a:schemeClr val="bg1"/>
              </a:solidFill>
              <a:latin typeface="微软雅黑" panose="020B0503020204020204" charset="-122"/>
              <a:ea typeface="微软雅黑" panose="020B0503020204020204" charset="-122"/>
            </a:endParaRPr>
          </a:p>
        </p:txBody>
      </p:sp>
      <p:sp>
        <p:nvSpPr>
          <p:cNvPr id="3" name="文本框 2"/>
          <p:cNvSpPr txBox="1"/>
          <p:nvPr/>
        </p:nvSpPr>
        <p:spPr>
          <a:xfrm>
            <a:off x="4504725" y="5532026"/>
            <a:ext cx="3439160" cy="46037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400" b="1" dirty="0">
                <a:solidFill>
                  <a:srgbClr val="6A7F74"/>
                </a:solidFill>
                <a:latin typeface="方正姚体" panose="02010601030101010101" charset="-122"/>
                <a:ea typeface="方正姚体" panose="02010601030101010101" charset="-122"/>
                <a:cs typeface="+mn-ea"/>
                <a:sym typeface="微软雅黑 Light" panose="020B0502040204020203" pitchFamily="34" charset="-122"/>
              </a:rPr>
              <a:t>汇报人   ： 王俊夫 </a:t>
            </a:r>
            <a:endParaRPr lang="en-US" altLang="zh-CN" sz="2400" b="1" dirty="0">
              <a:solidFill>
                <a:srgbClr val="6A7F74"/>
              </a:solidFill>
              <a:latin typeface="方正姚体" panose="02010601030101010101" charset="-122"/>
              <a:ea typeface="方正姚体" panose="02010601030101010101" charset="-122"/>
              <a:cs typeface="+mn-ea"/>
              <a:sym typeface="微软雅黑 Light" panose="020B0502040204020203" pitchFamily="34" charset="-122"/>
            </a:endParaRPr>
          </a:p>
        </p:txBody>
      </p:sp>
      <p:pic>
        <p:nvPicPr>
          <p:cNvPr id="6" name="v4YBAFXgZP2AUuMmADRDcSIggUQ228">
            <a:hlinkClick r:id="" action="ppaction://media"/>
          </p:cNvPr>
          <p:cNvPicPr>
            <a:picLocks noChangeAspect="1"/>
          </p:cNvPicPr>
          <p:nvPr>
            <a:audioFile r:link="rId2"/>
            <p:extLst>
              <p:ext uri="{DAA4B4D4-6D71-4841-9C94-3DE7FCFB9230}">
                <p14:media xmlns:p14="http://schemas.microsoft.com/office/powerpoint/2010/main" r:embed="rId3"/>
              </p:ext>
            </p:extLst>
          </p:nvPr>
        </p:nvPicPr>
        <p:blipFill>
          <a:blip r:embed="rId4"/>
          <a:stretch>
            <a:fillRect/>
          </a:stretch>
        </p:blipFill>
        <p:spPr>
          <a:xfrm>
            <a:off x="-1003300" y="2413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additive="base">
                                        <p:cTn id="6" dur="1" fill="hold"/>
                                        <p:tgtEl>
                                          <p:spTgt spid="6"/>
                                        </p:tgtEl>
                                      </p:cBhvr>
                                    </p:cmd>
                                  </p:childTnLst>
                                </p:cTn>
                              </p:par>
                            </p:childTnLst>
                          </p:cTn>
                        </p:par>
                        <p:par>
                          <p:cTn id="7" fill="hold">
                            <p:stCondLst>
                              <p:cond delay="0"/>
                            </p:stCondLst>
                            <p:childTnLst>
                              <p:par>
                                <p:cTn id="8" presetID="55" presetClass="entr" presetSubtype="0" fill="hold" nodeType="afterEffect">
                                  <p:stCondLst>
                                    <p:cond delay="0"/>
                                  </p:stCondLst>
                                  <p:childTnLst>
                                    <p:set>
                                      <p:cBhvr>
                                        <p:cTn id="9" dur="1" fill="hold">
                                          <p:stCondLst>
                                            <p:cond delay="0"/>
                                          </p:stCondLst>
                                        </p:cTn>
                                        <p:tgtEl>
                                          <p:spTgt spid="4"/>
                                        </p:tgtEl>
                                        <p:attrNameLst>
                                          <p:attrName>style.visibility</p:attrName>
                                        </p:attrNameLst>
                                      </p:cBhvr>
                                      <p:to>
                                        <p:strVal val="visible"/>
                                      </p:to>
                                    </p:set>
                                    <p:anim calcmode="lin" valueType="num">
                                      <p:cBhvr>
                                        <p:cTn id="10" dur="1000" fill="hold"/>
                                        <p:tgtEl>
                                          <p:spTgt spid="4"/>
                                        </p:tgtEl>
                                        <p:attrNameLst>
                                          <p:attrName>ppt_w</p:attrName>
                                        </p:attrNameLst>
                                      </p:cBhvr>
                                      <p:tavLst>
                                        <p:tav tm="0">
                                          <p:val>
                                            <p:strVal val="#ppt_w*0.70"/>
                                          </p:val>
                                        </p:tav>
                                        <p:tav tm="100000">
                                          <p:val>
                                            <p:strVal val="#ppt_w"/>
                                          </p:val>
                                        </p:tav>
                                      </p:tavLst>
                                    </p:anim>
                                    <p:anim calcmode="lin" valueType="num">
                                      <p:cBhvr>
                                        <p:cTn id="11" dur="1000" fill="hold"/>
                                        <p:tgtEl>
                                          <p:spTgt spid="4"/>
                                        </p:tgtEl>
                                        <p:attrNameLst>
                                          <p:attrName>ppt_h</p:attrName>
                                        </p:attrNameLst>
                                      </p:cBhvr>
                                      <p:tavLst>
                                        <p:tav tm="0">
                                          <p:val>
                                            <p:strVal val="#ppt_h"/>
                                          </p:val>
                                        </p:tav>
                                        <p:tav tm="100000">
                                          <p:val>
                                            <p:strVal val="#ppt_h"/>
                                          </p:val>
                                        </p:tav>
                                      </p:tavLst>
                                    </p:anim>
                                    <p:animEffect transition="in" filter="fade">
                                      <p:cBhvr>
                                        <p:cTn id="12" dur="1000"/>
                                        <p:tgtEl>
                                          <p:spTgt spid="4"/>
                                        </p:tgtEl>
                                      </p:cBhvr>
                                    </p:animEffect>
                                  </p:childTnLst>
                                </p:cTn>
                              </p:par>
                              <p:par>
                                <p:cTn id="13" presetID="55"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p:cTn id="15" dur="1000" fill="hold"/>
                                        <p:tgtEl>
                                          <p:spTgt spid="7"/>
                                        </p:tgtEl>
                                        <p:attrNameLst>
                                          <p:attrName>ppt_w</p:attrName>
                                        </p:attrNameLst>
                                      </p:cBhvr>
                                      <p:tavLst>
                                        <p:tav tm="0">
                                          <p:val>
                                            <p:strVal val="#ppt_w*0.70"/>
                                          </p:val>
                                        </p:tav>
                                        <p:tav tm="100000">
                                          <p:val>
                                            <p:strVal val="#ppt_w"/>
                                          </p:val>
                                        </p:tav>
                                      </p:tavLst>
                                    </p:anim>
                                    <p:anim calcmode="lin" valueType="num">
                                      <p:cBhvr>
                                        <p:cTn id="16" dur="1000" fill="hold"/>
                                        <p:tgtEl>
                                          <p:spTgt spid="7"/>
                                        </p:tgtEl>
                                        <p:attrNameLst>
                                          <p:attrName>ppt_h</p:attrName>
                                        </p:attrNameLst>
                                      </p:cBhvr>
                                      <p:tavLst>
                                        <p:tav tm="0">
                                          <p:val>
                                            <p:strVal val="#ppt_h"/>
                                          </p:val>
                                        </p:tav>
                                        <p:tav tm="100000">
                                          <p:val>
                                            <p:strVal val="#ppt_h"/>
                                          </p:val>
                                        </p:tav>
                                      </p:tavLst>
                                    </p:anim>
                                    <p:animEffect transition="in" filter="fade">
                                      <p:cBhvr>
                                        <p:cTn id="17" dur="1000"/>
                                        <p:tgtEl>
                                          <p:spTgt spid="7"/>
                                        </p:tgtEl>
                                      </p:cBhvr>
                                    </p:animEffect>
                                  </p:childTnLst>
                                </p:cTn>
                              </p:par>
                              <p:par>
                                <p:cTn id="18" presetID="55" presetClass="entr" presetSubtype="0" fill="hold" grpId="0" nodeType="withEffect">
                                  <p:stCondLst>
                                    <p:cond delay="0"/>
                                  </p:stCondLst>
                                  <p:childTnLst>
                                    <p:set>
                                      <p:cBhvr>
                                        <p:cTn id="19" dur="1" fill="hold">
                                          <p:stCondLst>
                                            <p:cond delay="0"/>
                                          </p:stCondLst>
                                        </p:cTn>
                                        <p:tgtEl>
                                          <p:spTgt spid="17"/>
                                        </p:tgtEl>
                                        <p:attrNameLst>
                                          <p:attrName>style.visibility</p:attrName>
                                        </p:attrNameLst>
                                      </p:cBhvr>
                                      <p:to>
                                        <p:strVal val="visible"/>
                                      </p:to>
                                    </p:set>
                                    <p:anim calcmode="lin" valueType="num">
                                      <p:cBhvr>
                                        <p:cTn id="20" dur="1000" fill="hold"/>
                                        <p:tgtEl>
                                          <p:spTgt spid="17"/>
                                        </p:tgtEl>
                                        <p:attrNameLst>
                                          <p:attrName>ppt_w</p:attrName>
                                        </p:attrNameLst>
                                      </p:cBhvr>
                                      <p:tavLst>
                                        <p:tav tm="0">
                                          <p:val>
                                            <p:strVal val="#ppt_w*0.70"/>
                                          </p:val>
                                        </p:tav>
                                        <p:tav tm="100000">
                                          <p:val>
                                            <p:strVal val="#ppt_w"/>
                                          </p:val>
                                        </p:tav>
                                      </p:tavLst>
                                    </p:anim>
                                    <p:anim calcmode="lin" valueType="num">
                                      <p:cBhvr>
                                        <p:cTn id="21" dur="1000" fill="hold"/>
                                        <p:tgtEl>
                                          <p:spTgt spid="17"/>
                                        </p:tgtEl>
                                        <p:attrNameLst>
                                          <p:attrName>ppt_h</p:attrName>
                                        </p:attrNameLst>
                                      </p:cBhvr>
                                      <p:tavLst>
                                        <p:tav tm="0">
                                          <p:val>
                                            <p:strVal val="#ppt_h"/>
                                          </p:val>
                                        </p:tav>
                                        <p:tav tm="100000">
                                          <p:val>
                                            <p:strVal val="#ppt_h"/>
                                          </p:val>
                                        </p:tav>
                                      </p:tavLst>
                                    </p:anim>
                                    <p:animEffect transition="in" filter="fade">
                                      <p:cBhvr>
                                        <p:cTn id="22" dur="1000"/>
                                        <p:tgtEl>
                                          <p:spTgt spid="17"/>
                                        </p:tgtEl>
                                      </p:cBhvr>
                                    </p:animEffect>
                                  </p:childTnLst>
                                </p:cTn>
                              </p:par>
                              <p:par>
                                <p:cTn id="23" presetID="55"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 calcmode="lin" valueType="num">
                                      <p:cBhvr>
                                        <p:cTn id="25" dur="1000" fill="hold"/>
                                        <p:tgtEl>
                                          <p:spTgt spid="18"/>
                                        </p:tgtEl>
                                        <p:attrNameLst>
                                          <p:attrName>ppt_w</p:attrName>
                                        </p:attrNameLst>
                                      </p:cBhvr>
                                      <p:tavLst>
                                        <p:tav tm="0">
                                          <p:val>
                                            <p:strVal val="#ppt_w*0.70"/>
                                          </p:val>
                                        </p:tav>
                                        <p:tav tm="100000">
                                          <p:val>
                                            <p:strVal val="#ppt_w"/>
                                          </p:val>
                                        </p:tav>
                                      </p:tavLst>
                                    </p:anim>
                                    <p:anim calcmode="lin" valueType="num">
                                      <p:cBhvr>
                                        <p:cTn id="26" dur="1000" fill="hold"/>
                                        <p:tgtEl>
                                          <p:spTgt spid="18"/>
                                        </p:tgtEl>
                                        <p:attrNameLst>
                                          <p:attrName>ppt_h</p:attrName>
                                        </p:attrNameLst>
                                      </p:cBhvr>
                                      <p:tavLst>
                                        <p:tav tm="0">
                                          <p:val>
                                            <p:strVal val="#ppt_h"/>
                                          </p:val>
                                        </p:tav>
                                        <p:tav tm="100000">
                                          <p:val>
                                            <p:strVal val="#ppt_h"/>
                                          </p:val>
                                        </p:tav>
                                      </p:tavLst>
                                    </p:anim>
                                    <p:animEffect transition="in" filter="fade">
                                      <p:cBhvr>
                                        <p:cTn id="27" dur="1000"/>
                                        <p:tgtEl>
                                          <p:spTgt spid="18"/>
                                        </p:tgtEl>
                                      </p:cBhvr>
                                    </p:animEffect>
                                  </p:childTnLst>
                                </p:cTn>
                              </p:par>
                              <p:par>
                                <p:cTn id="28" presetID="55" presetClass="entr" presetSubtype="0" fill="hold" grpId="0" nodeType="withEffect">
                                  <p:stCondLst>
                                    <p:cond delay="0"/>
                                  </p:stCondLst>
                                  <p:childTnLst>
                                    <p:set>
                                      <p:cBhvr>
                                        <p:cTn id="29" dur="1" fill="hold">
                                          <p:stCondLst>
                                            <p:cond delay="0"/>
                                          </p:stCondLst>
                                        </p:cTn>
                                        <p:tgtEl>
                                          <p:spTgt spid="19"/>
                                        </p:tgtEl>
                                        <p:attrNameLst>
                                          <p:attrName>style.visibility</p:attrName>
                                        </p:attrNameLst>
                                      </p:cBhvr>
                                      <p:to>
                                        <p:strVal val="visible"/>
                                      </p:to>
                                    </p:set>
                                    <p:anim calcmode="lin" valueType="num">
                                      <p:cBhvr>
                                        <p:cTn id="30" dur="1000" fill="hold"/>
                                        <p:tgtEl>
                                          <p:spTgt spid="19"/>
                                        </p:tgtEl>
                                        <p:attrNameLst>
                                          <p:attrName>ppt_w</p:attrName>
                                        </p:attrNameLst>
                                      </p:cBhvr>
                                      <p:tavLst>
                                        <p:tav tm="0">
                                          <p:val>
                                            <p:strVal val="#ppt_w*0.70"/>
                                          </p:val>
                                        </p:tav>
                                        <p:tav tm="100000">
                                          <p:val>
                                            <p:strVal val="#ppt_w"/>
                                          </p:val>
                                        </p:tav>
                                      </p:tavLst>
                                    </p:anim>
                                    <p:anim calcmode="lin" valueType="num">
                                      <p:cBhvr>
                                        <p:cTn id="31" dur="1000" fill="hold"/>
                                        <p:tgtEl>
                                          <p:spTgt spid="19"/>
                                        </p:tgtEl>
                                        <p:attrNameLst>
                                          <p:attrName>ppt_h</p:attrName>
                                        </p:attrNameLst>
                                      </p:cBhvr>
                                      <p:tavLst>
                                        <p:tav tm="0">
                                          <p:val>
                                            <p:strVal val="#ppt_h"/>
                                          </p:val>
                                        </p:tav>
                                        <p:tav tm="100000">
                                          <p:val>
                                            <p:strVal val="#ppt_h"/>
                                          </p:val>
                                        </p:tav>
                                      </p:tavLst>
                                    </p:anim>
                                    <p:animEffect transition="in" filter="fade">
                                      <p:cBhvr>
                                        <p:cTn id="32" dur="1000"/>
                                        <p:tgtEl>
                                          <p:spTgt spid="19"/>
                                        </p:tgtEl>
                                      </p:cBhvr>
                                    </p:animEffect>
                                  </p:childTnLst>
                                </p:cTn>
                              </p:par>
                              <p:par>
                                <p:cTn id="33" presetID="55" presetClass="entr" presetSubtype="0" fill="hold" grpId="0" nodeType="withEffect">
                                  <p:stCondLst>
                                    <p:cond delay="0"/>
                                  </p:stCondLst>
                                  <p:childTnLst>
                                    <p:set>
                                      <p:cBhvr>
                                        <p:cTn id="34" dur="1" fill="hold">
                                          <p:stCondLst>
                                            <p:cond delay="0"/>
                                          </p:stCondLst>
                                        </p:cTn>
                                        <p:tgtEl>
                                          <p:spTgt spid="20"/>
                                        </p:tgtEl>
                                        <p:attrNameLst>
                                          <p:attrName>style.visibility</p:attrName>
                                        </p:attrNameLst>
                                      </p:cBhvr>
                                      <p:to>
                                        <p:strVal val="visible"/>
                                      </p:to>
                                    </p:set>
                                    <p:anim calcmode="lin" valueType="num">
                                      <p:cBhvr>
                                        <p:cTn id="35" dur="1000" fill="hold"/>
                                        <p:tgtEl>
                                          <p:spTgt spid="20"/>
                                        </p:tgtEl>
                                        <p:attrNameLst>
                                          <p:attrName>ppt_w</p:attrName>
                                        </p:attrNameLst>
                                      </p:cBhvr>
                                      <p:tavLst>
                                        <p:tav tm="0">
                                          <p:val>
                                            <p:strVal val="#ppt_w*0.70"/>
                                          </p:val>
                                        </p:tav>
                                        <p:tav tm="100000">
                                          <p:val>
                                            <p:strVal val="#ppt_w"/>
                                          </p:val>
                                        </p:tav>
                                      </p:tavLst>
                                    </p:anim>
                                    <p:anim calcmode="lin" valueType="num">
                                      <p:cBhvr>
                                        <p:cTn id="36" dur="1000" fill="hold"/>
                                        <p:tgtEl>
                                          <p:spTgt spid="20"/>
                                        </p:tgtEl>
                                        <p:attrNameLst>
                                          <p:attrName>ppt_h</p:attrName>
                                        </p:attrNameLst>
                                      </p:cBhvr>
                                      <p:tavLst>
                                        <p:tav tm="0">
                                          <p:val>
                                            <p:strVal val="#ppt_h"/>
                                          </p:val>
                                        </p:tav>
                                        <p:tav tm="100000">
                                          <p:val>
                                            <p:strVal val="#ppt_h"/>
                                          </p:val>
                                        </p:tav>
                                      </p:tavLst>
                                    </p:anim>
                                    <p:animEffect transition="in" filter="fade">
                                      <p:cBhvr>
                                        <p:cTn id="37" dur="1000"/>
                                        <p:tgtEl>
                                          <p:spTgt spid="20"/>
                                        </p:tgtEl>
                                      </p:cBhvr>
                                    </p:animEffect>
                                  </p:childTnLst>
                                </p:cTn>
                              </p:par>
                              <p:par>
                                <p:cTn id="38" presetID="55" presetClass="entr" presetSubtype="0" fill="hold" grpId="0" nodeType="withEffect">
                                  <p:stCondLst>
                                    <p:cond delay="0"/>
                                  </p:stCondLst>
                                  <p:childTnLst>
                                    <p:set>
                                      <p:cBhvr>
                                        <p:cTn id="39" dur="1" fill="hold">
                                          <p:stCondLst>
                                            <p:cond delay="0"/>
                                          </p:stCondLst>
                                        </p:cTn>
                                        <p:tgtEl>
                                          <p:spTgt spid="21"/>
                                        </p:tgtEl>
                                        <p:attrNameLst>
                                          <p:attrName>style.visibility</p:attrName>
                                        </p:attrNameLst>
                                      </p:cBhvr>
                                      <p:to>
                                        <p:strVal val="visible"/>
                                      </p:to>
                                    </p:set>
                                    <p:anim calcmode="lin" valueType="num">
                                      <p:cBhvr>
                                        <p:cTn id="40" dur="1000" fill="hold"/>
                                        <p:tgtEl>
                                          <p:spTgt spid="21"/>
                                        </p:tgtEl>
                                        <p:attrNameLst>
                                          <p:attrName>ppt_w</p:attrName>
                                        </p:attrNameLst>
                                      </p:cBhvr>
                                      <p:tavLst>
                                        <p:tav tm="0">
                                          <p:val>
                                            <p:strVal val="#ppt_w*0.70"/>
                                          </p:val>
                                        </p:tav>
                                        <p:tav tm="100000">
                                          <p:val>
                                            <p:strVal val="#ppt_w"/>
                                          </p:val>
                                        </p:tav>
                                      </p:tavLst>
                                    </p:anim>
                                    <p:anim calcmode="lin" valueType="num">
                                      <p:cBhvr>
                                        <p:cTn id="41" dur="1000" fill="hold"/>
                                        <p:tgtEl>
                                          <p:spTgt spid="21"/>
                                        </p:tgtEl>
                                        <p:attrNameLst>
                                          <p:attrName>ppt_h</p:attrName>
                                        </p:attrNameLst>
                                      </p:cBhvr>
                                      <p:tavLst>
                                        <p:tav tm="0">
                                          <p:val>
                                            <p:strVal val="#ppt_h"/>
                                          </p:val>
                                        </p:tav>
                                        <p:tav tm="100000">
                                          <p:val>
                                            <p:strVal val="#ppt_h"/>
                                          </p:val>
                                        </p:tav>
                                      </p:tavLst>
                                    </p:anim>
                                    <p:animEffect transition="in" filter="fade">
                                      <p:cBhvr>
                                        <p:cTn id="42" dur="1000"/>
                                        <p:tgtEl>
                                          <p:spTgt spid="21"/>
                                        </p:tgtEl>
                                      </p:cBhvr>
                                    </p:animEffect>
                                  </p:childTnLst>
                                </p:cTn>
                              </p:par>
                              <p:par>
                                <p:cTn id="43" presetID="55" presetClass="entr" presetSubtype="0" fill="hold" grpId="0" nodeType="withEffect">
                                  <p:stCondLst>
                                    <p:cond delay="0"/>
                                  </p:stCondLst>
                                  <p:childTnLst>
                                    <p:set>
                                      <p:cBhvr>
                                        <p:cTn id="44" dur="1" fill="hold">
                                          <p:stCondLst>
                                            <p:cond delay="0"/>
                                          </p:stCondLst>
                                        </p:cTn>
                                        <p:tgtEl>
                                          <p:spTgt spid="22"/>
                                        </p:tgtEl>
                                        <p:attrNameLst>
                                          <p:attrName>style.visibility</p:attrName>
                                        </p:attrNameLst>
                                      </p:cBhvr>
                                      <p:to>
                                        <p:strVal val="visible"/>
                                      </p:to>
                                    </p:set>
                                    <p:anim calcmode="lin" valueType="num">
                                      <p:cBhvr>
                                        <p:cTn id="45" dur="1000" fill="hold"/>
                                        <p:tgtEl>
                                          <p:spTgt spid="22"/>
                                        </p:tgtEl>
                                        <p:attrNameLst>
                                          <p:attrName>ppt_w</p:attrName>
                                        </p:attrNameLst>
                                      </p:cBhvr>
                                      <p:tavLst>
                                        <p:tav tm="0">
                                          <p:val>
                                            <p:strVal val="#ppt_w*0.70"/>
                                          </p:val>
                                        </p:tav>
                                        <p:tav tm="100000">
                                          <p:val>
                                            <p:strVal val="#ppt_w"/>
                                          </p:val>
                                        </p:tav>
                                      </p:tavLst>
                                    </p:anim>
                                    <p:anim calcmode="lin" valueType="num">
                                      <p:cBhvr>
                                        <p:cTn id="46" dur="1000" fill="hold"/>
                                        <p:tgtEl>
                                          <p:spTgt spid="22"/>
                                        </p:tgtEl>
                                        <p:attrNameLst>
                                          <p:attrName>ppt_h</p:attrName>
                                        </p:attrNameLst>
                                      </p:cBhvr>
                                      <p:tavLst>
                                        <p:tav tm="0">
                                          <p:val>
                                            <p:strVal val="#ppt_h"/>
                                          </p:val>
                                        </p:tav>
                                        <p:tav tm="100000">
                                          <p:val>
                                            <p:strVal val="#ppt_h"/>
                                          </p:val>
                                        </p:tav>
                                      </p:tavLst>
                                    </p:anim>
                                    <p:animEffect transition="in" filter="fade">
                                      <p:cBhvr>
                                        <p:cTn id="47" dur="1000"/>
                                        <p:tgtEl>
                                          <p:spTgt spid="22"/>
                                        </p:tgtEl>
                                      </p:cBhvr>
                                    </p:animEffect>
                                  </p:childTnLst>
                                </p:cTn>
                              </p:par>
                            </p:childTnLst>
                          </p:cTn>
                        </p:par>
                        <p:par>
                          <p:cTn id="48" fill="hold">
                            <p:stCondLst>
                              <p:cond delay="1000"/>
                            </p:stCondLst>
                            <p:childTnLst>
                              <p:par>
                                <p:cTn id="49" presetID="55" presetClass="entr" presetSubtype="0" fill="hold" grpId="0" nodeType="afterEffect">
                                  <p:stCondLst>
                                    <p:cond delay="0"/>
                                  </p:stCondLst>
                                  <p:childTnLst>
                                    <p:set>
                                      <p:cBhvr>
                                        <p:cTn id="50" dur="1" fill="hold">
                                          <p:stCondLst>
                                            <p:cond delay="0"/>
                                          </p:stCondLst>
                                        </p:cTn>
                                        <p:tgtEl>
                                          <p:spTgt spid="3"/>
                                        </p:tgtEl>
                                        <p:attrNameLst>
                                          <p:attrName>style.visibility</p:attrName>
                                        </p:attrNameLst>
                                      </p:cBhvr>
                                      <p:to>
                                        <p:strVal val="visible"/>
                                      </p:to>
                                    </p:set>
                                    <p:anim calcmode="lin" valueType="num">
                                      <p:cBhvr>
                                        <p:cTn id="51" dur="1000" fill="hold"/>
                                        <p:tgtEl>
                                          <p:spTgt spid="3"/>
                                        </p:tgtEl>
                                        <p:attrNameLst>
                                          <p:attrName>ppt_w</p:attrName>
                                        </p:attrNameLst>
                                      </p:cBhvr>
                                      <p:tavLst>
                                        <p:tav tm="0">
                                          <p:val>
                                            <p:strVal val="#ppt_w*0.70"/>
                                          </p:val>
                                        </p:tav>
                                        <p:tav tm="100000">
                                          <p:val>
                                            <p:strVal val="#ppt_w"/>
                                          </p:val>
                                        </p:tav>
                                      </p:tavLst>
                                    </p:anim>
                                    <p:anim calcmode="lin" valueType="num">
                                      <p:cBhvr>
                                        <p:cTn id="52" dur="1000" fill="hold"/>
                                        <p:tgtEl>
                                          <p:spTgt spid="3"/>
                                        </p:tgtEl>
                                        <p:attrNameLst>
                                          <p:attrName>ppt_h</p:attrName>
                                        </p:attrNameLst>
                                      </p:cBhvr>
                                      <p:tavLst>
                                        <p:tav tm="0">
                                          <p:val>
                                            <p:strVal val="#ppt_h"/>
                                          </p:val>
                                        </p:tav>
                                        <p:tav tm="100000">
                                          <p:val>
                                            <p:strVal val="#ppt_h"/>
                                          </p:val>
                                        </p:tav>
                                      </p:tavLst>
                                    </p:anim>
                                    <p:animEffect transition="in" filter="fade">
                                      <p:cBhvr>
                                        <p:cTn id="53"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54" repeatCount="indefinite" fill="hold" display="0">
                  <p:stCondLst>
                    <p:cond delay="indefinite"/>
                  </p:stCondLst>
                  <p:endCondLst>
                    <p:cond evt="onStopAudio" delay="0">
                      <p:tgtEl>
                        <p:sldTgt/>
                      </p:tgtEl>
                    </p:cond>
                  </p:endCondLst>
                </p:cTn>
                <p:tgtEl>
                  <p:spTgt spid="6"/>
                </p:tgtEl>
              </p:cMediaNode>
            </p:audio>
          </p:childTnLst>
        </p:cTn>
      </p:par>
    </p:tnLst>
    <p:bldLst>
      <p:bldP spid="17" grpId="0"/>
      <p:bldP spid="18" grpId="0"/>
      <p:bldP spid="19" grpId="0"/>
      <p:bldP spid="20" grpId="0"/>
      <p:bldP spid="21" grpId="0"/>
      <p:bldP spid="22" grpId="0" bldLvl="0" animBg="1"/>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椭圆 8"/>
          <p:cNvSpPr/>
          <p:nvPr/>
        </p:nvSpPr>
        <p:spPr>
          <a:xfrm>
            <a:off x="622935" y="356235"/>
            <a:ext cx="408305" cy="494665"/>
          </a:xfrm>
          <a:prstGeom prst="ellipse">
            <a:avLst/>
          </a:prstGeom>
          <a:solidFill>
            <a:srgbClr val="6A80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dirty="0">
              <a:latin typeface="方正姚体" panose="02010601030101010101" charset="-122"/>
              <a:ea typeface="方正姚体" panose="02010601030101010101" charset="-122"/>
            </a:endParaRPr>
          </a:p>
        </p:txBody>
      </p:sp>
      <p:sp>
        <p:nvSpPr>
          <p:cNvPr id="2" name="椭圆 1"/>
          <p:cNvSpPr/>
          <p:nvPr/>
        </p:nvSpPr>
        <p:spPr>
          <a:xfrm>
            <a:off x="11510645" y="5955030"/>
            <a:ext cx="408305" cy="494665"/>
          </a:xfrm>
          <a:prstGeom prst="ellipse">
            <a:avLst/>
          </a:prstGeom>
          <a:solidFill>
            <a:srgbClr val="6A80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dirty="0">
              <a:latin typeface="方正姚体" panose="02010601030101010101" charset="-122"/>
              <a:ea typeface="方正姚体" panose="02010601030101010101" charset="-122"/>
            </a:endParaRPr>
          </a:p>
        </p:txBody>
      </p:sp>
      <p:sp>
        <p:nvSpPr>
          <p:cNvPr id="5" name="文本框 2"/>
          <p:cNvSpPr txBox="1"/>
          <p:nvPr/>
        </p:nvSpPr>
        <p:spPr>
          <a:xfrm>
            <a:off x="4582795" y="356136"/>
            <a:ext cx="3026410" cy="582295"/>
          </a:xfrm>
          <a:prstGeom prst="rect">
            <a:avLst/>
          </a:prstGeom>
          <a:noFill/>
        </p:spPr>
        <p:txBody>
          <a:bodyPr vert="horz" wrap="none" lIns="91372" tIns="45719" rIns="91372" bIns="45719" rtlCol="0">
            <a:spAutoFit/>
          </a:bodyPr>
          <a:lstStyle/>
          <a:p>
            <a:pPr algn="l" defTabSz="608330">
              <a:defRPr/>
            </a:pPr>
            <a:r>
              <a:rPr lang="zh-CN" altLang="en-US" sz="3200">
                <a:solidFill>
                  <a:schemeClr val="tx1">
                    <a:lumMod val="75000"/>
                    <a:lumOff val="25000"/>
                  </a:schemeClr>
                </a:solidFill>
                <a:latin typeface="方正姚体" panose="02010601030101010101" charset="-122"/>
                <a:ea typeface="方正姚体" panose="02010601030101010101" charset="-122"/>
                <a:sym typeface="+mn-ea"/>
              </a:rPr>
              <a:t>关键技术与难点</a:t>
            </a:r>
            <a:endParaRPr kumimoji="1" lang="zh-CN" altLang="en-US" sz="3200" kern="0" dirty="0">
              <a:solidFill>
                <a:schemeClr val="tx1">
                  <a:lumMod val="75000"/>
                  <a:lumOff val="25000"/>
                </a:schemeClr>
              </a:solidFill>
              <a:latin typeface="方正姚体" panose="02010601030101010101" charset="-122"/>
              <a:ea typeface="方正姚体" panose="02010601030101010101" charset="-122"/>
              <a:sym typeface="+mn-ea"/>
            </a:endParaRPr>
          </a:p>
        </p:txBody>
      </p:sp>
      <p:pic>
        <p:nvPicPr>
          <p:cNvPr id="4" name="图片 3"/>
          <p:cNvPicPr>
            <a:picLocks noChangeAspect="1"/>
          </p:cNvPicPr>
          <p:nvPr/>
        </p:nvPicPr>
        <p:blipFill>
          <a:blip r:embed="rId1" cstate="screen">
            <a:extLst>
              <a:ext uri="{BEBA8EAE-BF5A-486C-A8C5-ECC9F3942E4B}">
                <a14:imgProps xmlns:a14="http://schemas.microsoft.com/office/drawing/2010/main">
                  <a14:imgLayer r:embed="rId2">
                    <a14:imgEffect>
                      <a14:saturation sat="66000"/>
                    </a14:imgEffect>
                  </a14:imgLayer>
                </a14:imgProps>
              </a:ext>
            </a:extLst>
          </a:blip>
          <a:srcRect/>
          <a:stretch>
            <a:fillRect/>
          </a:stretch>
        </p:blipFill>
        <p:spPr>
          <a:xfrm>
            <a:off x="4371700" y="1252753"/>
            <a:ext cx="3498494" cy="2438400"/>
          </a:xfrm>
          <a:custGeom>
            <a:avLst/>
            <a:gdLst>
              <a:gd name="connsiteX0" fmla="*/ 0 w 3498494"/>
              <a:gd name="connsiteY0" fmla="*/ 0 h 2438400"/>
              <a:gd name="connsiteX1" fmla="*/ 3498494 w 3498494"/>
              <a:gd name="connsiteY1" fmla="*/ 0 h 2438400"/>
              <a:gd name="connsiteX2" fmla="*/ 3498494 w 3498494"/>
              <a:gd name="connsiteY2" fmla="*/ 2438400 h 2438400"/>
              <a:gd name="connsiteX3" fmla="*/ 0 w 3498494"/>
              <a:gd name="connsiteY3" fmla="*/ 2438400 h 2438400"/>
            </a:gdLst>
            <a:ahLst/>
            <a:cxnLst>
              <a:cxn ang="0">
                <a:pos x="connsiteX0" y="connsiteY0"/>
              </a:cxn>
              <a:cxn ang="0">
                <a:pos x="connsiteX1" y="connsiteY1"/>
              </a:cxn>
              <a:cxn ang="0">
                <a:pos x="connsiteX2" y="connsiteY2"/>
              </a:cxn>
              <a:cxn ang="0">
                <a:pos x="connsiteX3" y="connsiteY3"/>
              </a:cxn>
            </a:cxnLst>
            <a:rect l="l" t="t" r="r" b="b"/>
            <a:pathLst>
              <a:path w="3498494" h="2438400">
                <a:moveTo>
                  <a:pt x="0" y="0"/>
                </a:moveTo>
                <a:lnTo>
                  <a:pt x="3498494" y="0"/>
                </a:lnTo>
                <a:lnTo>
                  <a:pt x="3498494" y="2438400"/>
                </a:lnTo>
                <a:lnTo>
                  <a:pt x="0" y="2438400"/>
                </a:lnTo>
                <a:close/>
              </a:path>
            </a:pathLst>
          </a:custGeom>
        </p:spPr>
      </p:pic>
      <p:pic>
        <p:nvPicPr>
          <p:cNvPr id="10" name="图片 9"/>
          <p:cNvPicPr>
            <a:picLocks noChangeAspect="1"/>
          </p:cNvPicPr>
          <p:nvPr/>
        </p:nvPicPr>
        <p:blipFill>
          <a:blip r:embed="rId3" cstate="screen">
            <a:extLst>
              <a:ext uri="{BEBA8EAE-BF5A-486C-A8C5-ECC9F3942E4B}">
                <a14:imgProps xmlns:a14="http://schemas.microsoft.com/office/drawing/2010/main">
                  <a14:imgLayer r:embed="rId4">
                    <a14:imgEffect>
                      <a14:saturation sat="66000"/>
                    </a14:imgEffect>
                  </a14:imgLayer>
                </a14:imgProps>
              </a:ext>
            </a:extLst>
          </a:blip>
          <a:srcRect/>
          <a:stretch>
            <a:fillRect/>
          </a:stretch>
        </p:blipFill>
        <p:spPr>
          <a:xfrm>
            <a:off x="873206" y="3691153"/>
            <a:ext cx="3498494" cy="2438400"/>
          </a:xfrm>
          <a:custGeom>
            <a:avLst/>
            <a:gdLst>
              <a:gd name="connsiteX0" fmla="*/ 0 w 3498494"/>
              <a:gd name="connsiteY0" fmla="*/ 0 h 2438400"/>
              <a:gd name="connsiteX1" fmla="*/ 3498494 w 3498494"/>
              <a:gd name="connsiteY1" fmla="*/ 0 h 2438400"/>
              <a:gd name="connsiteX2" fmla="*/ 3498494 w 3498494"/>
              <a:gd name="connsiteY2" fmla="*/ 2438400 h 2438400"/>
              <a:gd name="connsiteX3" fmla="*/ 0 w 3498494"/>
              <a:gd name="connsiteY3" fmla="*/ 2438400 h 2438400"/>
            </a:gdLst>
            <a:ahLst/>
            <a:cxnLst>
              <a:cxn ang="0">
                <a:pos x="connsiteX0" y="connsiteY0"/>
              </a:cxn>
              <a:cxn ang="0">
                <a:pos x="connsiteX1" y="connsiteY1"/>
              </a:cxn>
              <a:cxn ang="0">
                <a:pos x="connsiteX2" y="connsiteY2"/>
              </a:cxn>
              <a:cxn ang="0">
                <a:pos x="connsiteX3" y="connsiteY3"/>
              </a:cxn>
            </a:cxnLst>
            <a:rect l="l" t="t" r="r" b="b"/>
            <a:pathLst>
              <a:path w="3498494" h="2438400">
                <a:moveTo>
                  <a:pt x="0" y="0"/>
                </a:moveTo>
                <a:lnTo>
                  <a:pt x="3498494" y="0"/>
                </a:lnTo>
                <a:lnTo>
                  <a:pt x="3498494" y="2438400"/>
                </a:lnTo>
                <a:lnTo>
                  <a:pt x="0" y="2438400"/>
                </a:lnTo>
                <a:close/>
              </a:path>
            </a:pathLst>
          </a:custGeom>
        </p:spPr>
      </p:pic>
      <p:pic>
        <p:nvPicPr>
          <p:cNvPr id="11" name="图片 10"/>
          <p:cNvPicPr>
            <a:picLocks noChangeAspect="1"/>
          </p:cNvPicPr>
          <p:nvPr/>
        </p:nvPicPr>
        <p:blipFill>
          <a:blip r:embed="rId5" cstate="screen">
            <a:extLst>
              <a:ext uri="{BEBA8EAE-BF5A-486C-A8C5-ECC9F3942E4B}">
                <a14:imgProps xmlns:a14="http://schemas.microsoft.com/office/drawing/2010/main">
                  <a14:imgLayer r:embed="rId6">
                    <a14:imgEffect>
                      <a14:saturation sat="66000"/>
                    </a14:imgEffect>
                  </a14:imgLayer>
                </a14:imgProps>
              </a:ext>
            </a:extLst>
          </a:blip>
          <a:srcRect/>
          <a:stretch>
            <a:fillRect/>
          </a:stretch>
        </p:blipFill>
        <p:spPr>
          <a:xfrm>
            <a:off x="7870194" y="3691153"/>
            <a:ext cx="3498494" cy="2438400"/>
          </a:xfrm>
          <a:custGeom>
            <a:avLst/>
            <a:gdLst>
              <a:gd name="connsiteX0" fmla="*/ 0 w 3498494"/>
              <a:gd name="connsiteY0" fmla="*/ 0 h 2438400"/>
              <a:gd name="connsiteX1" fmla="*/ 3498494 w 3498494"/>
              <a:gd name="connsiteY1" fmla="*/ 0 h 2438400"/>
              <a:gd name="connsiteX2" fmla="*/ 3498494 w 3498494"/>
              <a:gd name="connsiteY2" fmla="*/ 2438400 h 2438400"/>
              <a:gd name="connsiteX3" fmla="*/ 0 w 3498494"/>
              <a:gd name="connsiteY3" fmla="*/ 2438400 h 2438400"/>
            </a:gdLst>
            <a:ahLst/>
            <a:cxnLst>
              <a:cxn ang="0">
                <a:pos x="connsiteX0" y="connsiteY0"/>
              </a:cxn>
              <a:cxn ang="0">
                <a:pos x="connsiteX1" y="connsiteY1"/>
              </a:cxn>
              <a:cxn ang="0">
                <a:pos x="connsiteX2" y="connsiteY2"/>
              </a:cxn>
              <a:cxn ang="0">
                <a:pos x="connsiteX3" y="connsiteY3"/>
              </a:cxn>
            </a:cxnLst>
            <a:rect l="l" t="t" r="r" b="b"/>
            <a:pathLst>
              <a:path w="3498494" h="2438400">
                <a:moveTo>
                  <a:pt x="0" y="0"/>
                </a:moveTo>
                <a:lnTo>
                  <a:pt x="3498494" y="0"/>
                </a:lnTo>
                <a:lnTo>
                  <a:pt x="3498494" y="2438400"/>
                </a:lnTo>
                <a:lnTo>
                  <a:pt x="0" y="2438400"/>
                </a:lnTo>
                <a:close/>
              </a:path>
            </a:pathLst>
          </a:custGeom>
        </p:spPr>
      </p:pic>
      <p:sp>
        <p:nvSpPr>
          <p:cNvPr id="12" name="矩形 11"/>
          <p:cNvSpPr/>
          <p:nvPr/>
        </p:nvSpPr>
        <p:spPr>
          <a:xfrm>
            <a:off x="7870194" y="1252753"/>
            <a:ext cx="3498494" cy="2438400"/>
          </a:xfrm>
          <a:prstGeom prst="rect">
            <a:avLst/>
          </a:prstGeom>
          <a:solidFill>
            <a:srgbClr val="B4C4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4371065" y="3691153"/>
            <a:ext cx="3498494" cy="2438400"/>
          </a:xfrm>
          <a:prstGeom prst="rect">
            <a:avLst/>
          </a:prstGeom>
          <a:solidFill>
            <a:srgbClr val="F1F6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873206" y="1252753"/>
            <a:ext cx="3498494" cy="2438400"/>
          </a:xfrm>
          <a:prstGeom prst="rect">
            <a:avLst/>
          </a:prstGeom>
          <a:solidFill>
            <a:srgbClr val="B4C4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p:cNvGrpSpPr/>
          <p:nvPr/>
        </p:nvGrpSpPr>
        <p:grpSpPr>
          <a:xfrm>
            <a:off x="1631950" y="1600835"/>
            <a:ext cx="1981200" cy="711835"/>
            <a:chOff x="2408" y="3190"/>
            <a:chExt cx="3120" cy="1121"/>
          </a:xfrm>
        </p:grpSpPr>
        <p:sp>
          <p:nvSpPr>
            <p:cNvPr id="7" name="TextBox 45"/>
            <p:cNvSpPr txBox="1"/>
            <p:nvPr/>
          </p:nvSpPr>
          <p:spPr>
            <a:xfrm>
              <a:off x="2408" y="3190"/>
              <a:ext cx="3120" cy="663"/>
            </a:xfrm>
            <a:prstGeom prst="rect">
              <a:avLst/>
            </a:prstGeom>
          </p:spPr>
          <p:txBody>
            <a:bodyPr vert="horz" wrap="none" lIns="0" tIns="0" rIns="0" bIns="0" anchor="b" anchorCtr="1">
              <a:normAutofit/>
            </a:bodyPr>
            <a:lstStyle/>
            <a:p>
              <a:pPr algn="ctr"/>
              <a:r>
                <a:rPr lang="zh-CN" altLang="en-US" sz="2000" b="1" kern="900" dirty="0">
                  <a:solidFill>
                    <a:schemeClr val="bg1"/>
                  </a:solidFill>
                  <a:latin typeface="微软雅黑" panose="020B0503020204020204" charset="-122"/>
                  <a:ea typeface="微软雅黑" panose="020B0503020204020204" charset="-122"/>
                  <a:cs typeface="+mn-ea"/>
                  <a:sym typeface="+mn-lt"/>
                </a:rPr>
                <a:t>数据库设计</a:t>
              </a:r>
              <a:endParaRPr lang="zh-CN" altLang="en-US" sz="2000" b="1" kern="900" dirty="0">
                <a:solidFill>
                  <a:schemeClr val="bg1"/>
                </a:solidFill>
                <a:latin typeface="微软雅黑" panose="020B0503020204020204" charset="-122"/>
                <a:ea typeface="微软雅黑" panose="020B0503020204020204" charset="-122"/>
                <a:cs typeface="+mn-ea"/>
                <a:sym typeface="+mn-lt"/>
              </a:endParaRPr>
            </a:p>
          </p:txBody>
        </p:sp>
        <p:sp>
          <p:nvSpPr>
            <p:cNvPr id="8" name="TextBox 46"/>
            <p:cNvSpPr txBox="1"/>
            <p:nvPr/>
          </p:nvSpPr>
          <p:spPr>
            <a:xfrm>
              <a:off x="2408" y="3853"/>
              <a:ext cx="2977" cy="459"/>
            </a:xfrm>
            <a:prstGeom prst="rect">
              <a:avLst/>
            </a:prstGeom>
          </p:spPr>
          <p:txBody>
            <a:bodyPr vert="horz" wrap="square" lIns="0" tIns="0" rIns="0" bIns="0" anchor="t" anchorCtr="1">
              <a:noAutofit/>
            </a:bodyPr>
            <a:lstStyle/>
            <a:p>
              <a:pPr lvl="0" algn="ctr">
                <a:lnSpc>
                  <a:spcPct val="120000"/>
                </a:lnSpc>
              </a:pPr>
              <a:r>
                <a:rPr lang="zh-CN" altLang="en-US" sz="1200">
                  <a:solidFill>
                    <a:schemeClr val="dk1">
                      <a:lumMod val="100000"/>
                    </a:schemeClr>
                  </a:solidFill>
                  <a:latin typeface="微软雅黑" panose="020B0503020204020204" charset="-122"/>
                  <a:ea typeface="微软雅黑" panose="020B0503020204020204" charset="-122"/>
                  <a:cs typeface="+mn-ea"/>
                  <a:sym typeface="+mn-lt"/>
                </a:rPr>
                <a:t>系统建立三个基本数据库（表）：固定车位表、自由车位表和进出记录表，分别存放固定车位车辆及车主信息、自由车位停车信息和所有车辆进出记录信息。</a:t>
              </a:r>
              <a:endParaRPr lang="zh-CN" altLang="en-US" sz="1200">
                <a:solidFill>
                  <a:schemeClr val="dk1">
                    <a:lumMod val="100000"/>
                  </a:schemeClr>
                </a:solidFill>
                <a:latin typeface="微软雅黑" panose="020B0503020204020204" charset="-122"/>
                <a:ea typeface="微软雅黑" panose="020B0503020204020204" charset="-122"/>
                <a:cs typeface="+mn-ea"/>
                <a:sym typeface="+mn-lt"/>
              </a:endParaRPr>
            </a:p>
          </p:txBody>
        </p:sp>
      </p:grpSp>
      <p:sp>
        <p:nvSpPr>
          <p:cNvPr id="31" name="TextBox 45"/>
          <p:cNvSpPr txBox="1"/>
          <p:nvPr/>
        </p:nvSpPr>
        <p:spPr>
          <a:xfrm>
            <a:off x="8769985" y="1969770"/>
            <a:ext cx="1981200" cy="1003935"/>
          </a:xfrm>
          <a:prstGeom prst="rect">
            <a:avLst/>
          </a:prstGeom>
        </p:spPr>
        <p:txBody>
          <a:bodyPr vert="horz" wrap="none" lIns="0" tIns="0" rIns="0" bIns="0" anchor="b" anchorCtr="1">
            <a:normAutofit/>
          </a:bodyPr>
          <a:lstStyle/>
          <a:p>
            <a:pPr algn="ctr"/>
            <a:r>
              <a:rPr lang="zh-CN" altLang="en-US" sz="2000" b="1" kern="900" dirty="0">
                <a:solidFill>
                  <a:schemeClr val="bg1"/>
                </a:solidFill>
                <a:latin typeface="微软雅黑" panose="020B0503020204020204" charset="-122"/>
                <a:ea typeface="微软雅黑" panose="020B0503020204020204" charset="-122"/>
                <a:cs typeface="+mn-ea"/>
                <a:sym typeface="+mn-lt"/>
              </a:rPr>
              <a:t>车辆进出管理表单</a:t>
            </a:r>
            <a:endParaRPr lang="zh-CN" altLang="en-US" sz="2000" b="1" kern="900" dirty="0">
              <a:solidFill>
                <a:schemeClr val="bg1"/>
              </a:solidFill>
              <a:latin typeface="微软雅黑" panose="020B0503020204020204" charset="-122"/>
              <a:ea typeface="微软雅黑" panose="020B0503020204020204" charset="-122"/>
              <a:cs typeface="+mn-ea"/>
              <a:sym typeface="+mn-lt"/>
            </a:endParaRPr>
          </a:p>
          <a:p>
            <a:pPr algn="ctr"/>
            <a:r>
              <a:rPr lang="zh-CN" altLang="en-US" sz="2000" b="1" kern="900" dirty="0">
                <a:solidFill>
                  <a:schemeClr val="bg1"/>
                </a:solidFill>
                <a:latin typeface="微软雅黑" panose="020B0503020204020204" charset="-122"/>
                <a:ea typeface="微软雅黑" panose="020B0503020204020204" charset="-122"/>
                <a:cs typeface="+mn-ea"/>
                <a:sym typeface="+mn-lt"/>
              </a:rPr>
              <a:t>信息查询表单</a:t>
            </a:r>
            <a:endParaRPr lang="zh-CN" altLang="en-US" sz="2000" b="1" kern="900" dirty="0">
              <a:solidFill>
                <a:schemeClr val="bg1"/>
              </a:solidFill>
              <a:latin typeface="微软雅黑" panose="020B0503020204020204" charset="-122"/>
              <a:ea typeface="微软雅黑" panose="020B0503020204020204" charset="-122"/>
              <a:cs typeface="+mn-ea"/>
              <a:sym typeface="+mn-lt"/>
            </a:endParaRPr>
          </a:p>
          <a:p>
            <a:pPr algn="ctr"/>
            <a:r>
              <a:rPr lang="zh-CN" altLang="en-US" sz="2000" b="1" kern="900" dirty="0">
                <a:solidFill>
                  <a:schemeClr val="bg1"/>
                </a:solidFill>
                <a:latin typeface="微软雅黑" panose="020B0503020204020204" charset="-122"/>
                <a:ea typeface="微软雅黑" panose="020B0503020204020204" charset="-122"/>
                <a:cs typeface="+mn-ea"/>
                <a:sym typeface="+mn-lt"/>
              </a:rPr>
              <a:t>系统管理表单</a:t>
            </a:r>
            <a:endParaRPr lang="zh-CN" altLang="en-US" sz="2000" b="1" kern="900" dirty="0">
              <a:solidFill>
                <a:schemeClr val="bg1"/>
              </a:solidFill>
              <a:latin typeface="微软雅黑" panose="020B0503020204020204" charset="-122"/>
              <a:ea typeface="微软雅黑" panose="020B0503020204020204" charset="-122"/>
              <a:cs typeface="+mn-ea"/>
              <a:sym typeface="+mn-lt"/>
            </a:endParaRPr>
          </a:p>
        </p:txBody>
      </p:sp>
      <p:grpSp>
        <p:nvGrpSpPr>
          <p:cNvPr id="33" name="组合 32"/>
          <p:cNvGrpSpPr/>
          <p:nvPr/>
        </p:nvGrpSpPr>
        <p:grpSpPr>
          <a:xfrm>
            <a:off x="5130800" y="4267835"/>
            <a:ext cx="1981200" cy="711835"/>
            <a:chOff x="2408" y="3190"/>
            <a:chExt cx="3120" cy="1121"/>
          </a:xfrm>
        </p:grpSpPr>
        <p:sp>
          <p:nvSpPr>
            <p:cNvPr id="34" name="TextBox 45"/>
            <p:cNvSpPr txBox="1"/>
            <p:nvPr/>
          </p:nvSpPr>
          <p:spPr>
            <a:xfrm>
              <a:off x="2408" y="3190"/>
              <a:ext cx="3120" cy="663"/>
            </a:xfrm>
            <a:prstGeom prst="rect">
              <a:avLst/>
            </a:prstGeom>
          </p:spPr>
          <p:txBody>
            <a:bodyPr vert="horz" wrap="none" lIns="0" tIns="0" rIns="0" bIns="0" anchor="b" anchorCtr="1">
              <a:normAutofit/>
            </a:bodyPr>
            <a:lstStyle/>
            <a:p>
              <a:pPr algn="ctr"/>
              <a:r>
                <a:rPr lang="zh-CN" altLang="en-US" sz="2000" b="1" kern="900" dirty="0">
                  <a:solidFill>
                    <a:schemeClr val="tx1">
                      <a:lumMod val="50000"/>
                      <a:lumOff val="50000"/>
                    </a:schemeClr>
                  </a:solidFill>
                  <a:latin typeface="微软雅黑" panose="020B0503020204020204" charset="-122"/>
                  <a:ea typeface="微软雅黑" panose="020B0503020204020204" charset="-122"/>
                  <a:cs typeface="+mn-ea"/>
                  <a:sym typeface="+mn-lt"/>
                </a:rPr>
                <a:t>系统表单设计</a:t>
              </a:r>
              <a:endParaRPr lang="zh-CN" altLang="en-US" sz="2000" b="1" kern="900" dirty="0">
                <a:solidFill>
                  <a:schemeClr val="tx1">
                    <a:lumMod val="50000"/>
                    <a:lumOff val="50000"/>
                  </a:schemeClr>
                </a:solidFill>
                <a:latin typeface="微软雅黑" panose="020B0503020204020204" charset="-122"/>
                <a:ea typeface="微软雅黑" panose="020B0503020204020204" charset="-122"/>
                <a:cs typeface="+mn-ea"/>
                <a:sym typeface="+mn-lt"/>
              </a:endParaRPr>
            </a:p>
          </p:txBody>
        </p:sp>
        <p:sp>
          <p:nvSpPr>
            <p:cNvPr id="35" name="TextBox 46"/>
            <p:cNvSpPr txBox="1"/>
            <p:nvPr/>
          </p:nvSpPr>
          <p:spPr>
            <a:xfrm>
              <a:off x="2408" y="3853"/>
              <a:ext cx="2977" cy="459"/>
            </a:xfrm>
            <a:prstGeom prst="rect">
              <a:avLst/>
            </a:prstGeom>
          </p:spPr>
          <p:txBody>
            <a:bodyPr vert="horz" wrap="square" lIns="0" tIns="0" rIns="0" bIns="0" anchor="t" anchorCtr="1">
              <a:noAutofit/>
            </a:bodyPr>
            <a:lstStyle/>
            <a:p>
              <a:pPr lvl="0" algn="ctr">
                <a:lnSpc>
                  <a:spcPct val="120000"/>
                </a:lnSpc>
              </a:pPr>
              <a:r>
                <a:rPr lang="zh-CN" altLang="en-US" sz="1200">
                  <a:solidFill>
                    <a:schemeClr val="dk1">
                      <a:lumMod val="100000"/>
                    </a:schemeClr>
                  </a:solidFill>
                  <a:latin typeface="微软雅黑" panose="020B0503020204020204" charset="-122"/>
                  <a:ea typeface="微软雅黑" panose="020B0503020204020204" charset="-122"/>
                  <a:cs typeface="+mn-ea"/>
                  <a:sym typeface="+mn-lt"/>
                </a:rPr>
                <a:t>根据功能需求编写了系统主机面表单、车辆进出表管理表单、信息查询表单、系统管理表单以及子功能中的多个表单</a:t>
              </a:r>
              <a:endParaRPr lang="zh-CN" altLang="en-US" sz="1200">
                <a:solidFill>
                  <a:schemeClr val="dk1">
                    <a:lumMod val="100000"/>
                  </a:schemeClr>
                </a:solidFill>
                <a:latin typeface="微软雅黑" panose="020B0503020204020204" charset="-122"/>
                <a:ea typeface="微软雅黑" panose="020B0503020204020204" charset="-122"/>
                <a:cs typeface="+mn-ea"/>
                <a:sym typeface="+mn-lt"/>
              </a:endParaRPr>
            </a:p>
          </p:txBody>
        </p:sp>
      </p:grpSp>
    </p:spTree>
  </p:cSld>
  <p:clrMapOvr>
    <a:masterClrMapping/>
  </p:clrMapOvr>
  <p:transition spd="slow" advClick="0" advTm="0">
    <p:random/>
  </p:transition>
  <p:timing>
    <p:tnLst>
      <p:par>
        <p:cTn id="1" dur="indefinite" restart="never" fill="hold"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heckerboard(across)">
                                      <p:cBhvr>
                                        <p:cTn id="7" dur="500"/>
                                        <p:tgtEl>
                                          <p:spTgt spid="6"/>
                                        </p:tgtEl>
                                      </p:cBhvr>
                                    </p:animEffect>
                                  </p:childTnLst>
                                </p:cTn>
                              </p:par>
                            </p:childTnLst>
                          </p:cTn>
                        </p:par>
                        <p:par>
                          <p:cTn id="8" fill="hold">
                            <p:stCondLst>
                              <p:cond delay="500"/>
                            </p:stCondLst>
                            <p:childTnLst>
                              <p:par>
                                <p:cTn id="9" presetID="5" presetClass="entr" presetSubtype="10" fill="hold" nodeType="afterEffect">
                                  <p:stCondLst>
                                    <p:cond delay="0"/>
                                  </p:stCondLst>
                                  <p:childTnLst>
                                    <p:set>
                                      <p:cBhvr>
                                        <p:cTn id="10" dur="1" fill="hold">
                                          <p:stCondLst>
                                            <p:cond delay="0"/>
                                          </p:stCondLst>
                                        </p:cTn>
                                        <p:tgtEl>
                                          <p:spTgt spid="33"/>
                                        </p:tgtEl>
                                        <p:attrNameLst>
                                          <p:attrName>style.visibility</p:attrName>
                                        </p:attrNameLst>
                                      </p:cBhvr>
                                      <p:to>
                                        <p:strVal val="visible"/>
                                      </p:to>
                                    </p:set>
                                    <p:animEffect transition="in" filter="checkerboard(across)">
                                      <p:cBhvr>
                                        <p:cTn id="11" dur="500"/>
                                        <p:tgtEl>
                                          <p:spTgt spid="33"/>
                                        </p:tgtEl>
                                      </p:cBhvr>
                                    </p:animEffect>
                                  </p:childTnLst>
                                </p:cTn>
                              </p:par>
                            </p:childTnLst>
                          </p:cTn>
                        </p:par>
                        <p:par>
                          <p:cTn id="12" fill="hold">
                            <p:stCondLst>
                              <p:cond delay="1000"/>
                            </p:stCondLst>
                            <p:childTnLst>
                              <p:par>
                                <p:cTn id="13" presetID="42" presetClass="entr" presetSubtype="0" fill="hold" grpId="0" nodeType="after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1000"/>
                                        <p:tgtEl>
                                          <p:spTgt spid="14"/>
                                        </p:tgtEl>
                                      </p:cBhvr>
                                    </p:animEffect>
                                    <p:anim calcmode="lin" valueType="num">
                                      <p:cBhvr>
                                        <p:cTn id="16" dur="1000" fill="hold"/>
                                        <p:tgtEl>
                                          <p:spTgt spid="14"/>
                                        </p:tgtEl>
                                        <p:attrNameLst>
                                          <p:attrName>ppt_x</p:attrName>
                                        </p:attrNameLst>
                                      </p:cBhvr>
                                      <p:tavLst>
                                        <p:tav tm="0">
                                          <p:val>
                                            <p:strVal val="#ppt_x"/>
                                          </p:val>
                                        </p:tav>
                                        <p:tav tm="100000">
                                          <p:val>
                                            <p:strVal val="#ppt_x"/>
                                          </p:val>
                                        </p:tav>
                                      </p:tavLst>
                                    </p:anim>
                                    <p:anim calcmode="lin" valueType="num">
                                      <p:cBhvr>
                                        <p:cTn id="17" dur="1000" fill="hold"/>
                                        <p:tgtEl>
                                          <p:spTgt spid="14"/>
                                        </p:tgtEl>
                                        <p:attrNameLst>
                                          <p:attrName>ppt_y</p:attrName>
                                        </p:attrNameLst>
                                      </p:cBhvr>
                                      <p:tavLst>
                                        <p:tav tm="0">
                                          <p:val>
                                            <p:strVal val="#ppt_y+.1"/>
                                          </p:val>
                                        </p:tav>
                                        <p:tav tm="100000">
                                          <p:val>
                                            <p:strVal val="#ppt_y"/>
                                          </p:val>
                                        </p:tav>
                                      </p:tavLst>
                                    </p:anim>
                                  </p:childTnLst>
                                </p:cTn>
                              </p:par>
                              <p:par>
                                <p:cTn id="18" presetID="42" presetClass="entr" presetSubtype="0" fill="hold" nodeType="with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1000"/>
                                        <p:tgtEl>
                                          <p:spTgt spid="10"/>
                                        </p:tgtEl>
                                      </p:cBhvr>
                                    </p:animEffect>
                                    <p:anim calcmode="lin" valueType="num">
                                      <p:cBhvr>
                                        <p:cTn id="21" dur="1000" fill="hold"/>
                                        <p:tgtEl>
                                          <p:spTgt spid="10"/>
                                        </p:tgtEl>
                                        <p:attrNameLst>
                                          <p:attrName>ppt_x</p:attrName>
                                        </p:attrNameLst>
                                      </p:cBhvr>
                                      <p:tavLst>
                                        <p:tav tm="0">
                                          <p:val>
                                            <p:strVal val="#ppt_x"/>
                                          </p:val>
                                        </p:tav>
                                        <p:tav tm="100000">
                                          <p:val>
                                            <p:strVal val="#ppt_x"/>
                                          </p:val>
                                        </p:tav>
                                      </p:tavLst>
                                    </p:anim>
                                    <p:anim calcmode="lin" valueType="num">
                                      <p:cBhvr>
                                        <p:cTn id="22" dur="1000" fill="hold"/>
                                        <p:tgtEl>
                                          <p:spTgt spid="10"/>
                                        </p:tgtEl>
                                        <p:attrNameLst>
                                          <p:attrName>ppt_y</p:attrName>
                                        </p:attrNameLst>
                                      </p:cBhvr>
                                      <p:tavLst>
                                        <p:tav tm="0">
                                          <p:val>
                                            <p:strVal val="#ppt_y+.1"/>
                                          </p:val>
                                        </p:tav>
                                        <p:tav tm="100000">
                                          <p:val>
                                            <p:strVal val="#ppt_y"/>
                                          </p:val>
                                        </p:tav>
                                      </p:tavLst>
                                    </p:anim>
                                  </p:childTnLst>
                                </p:cTn>
                              </p:par>
                              <p:par>
                                <p:cTn id="23" presetID="42" presetClass="entr" presetSubtype="0" fill="hold" nodeType="with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fade">
                                      <p:cBhvr>
                                        <p:cTn id="25" dur="1000"/>
                                        <p:tgtEl>
                                          <p:spTgt spid="4"/>
                                        </p:tgtEl>
                                      </p:cBhvr>
                                    </p:animEffect>
                                    <p:anim calcmode="lin" valueType="num">
                                      <p:cBhvr>
                                        <p:cTn id="26" dur="1000" fill="hold"/>
                                        <p:tgtEl>
                                          <p:spTgt spid="4"/>
                                        </p:tgtEl>
                                        <p:attrNameLst>
                                          <p:attrName>ppt_x</p:attrName>
                                        </p:attrNameLst>
                                      </p:cBhvr>
                                      <p:tavLst>
                                        <p:tav tm="0">
                                          <p:val>
                                            <p:strVal val="#ppt_x"/>
                                          </p:val>
                                        </p:tav>
                                        <p:tav tm="100000">
                                          <p:val>
                                            <p:strVal val="#ppt_x"/>
                                          </p:val>
                                        </p:tav>
                                      </p:tavLst>
                                    </p:anim>
                                    <p:anim calcmode="lin" valueType="num">
                                      <p:cBhvr>
                                        <p:cTn id="27" dur="1000" fill="hold"/>
                                        <p:tgtEl>
                                          <p:spTgt spid="4"/>
                                        </p:tgtEl>
                                        <p:attrNameLst>
                                          <p:attrName>ppt_y</p:attrName>
                                        </p:attrNameLst>
                                      </p:cBhvr>
                                      <p:tavLst>
                                        <p:tav tm="0">
                                          <p:val>
                                            <p:strVal val="#ppt_y+.1"/>
                                          </p:val>
                                        </p:tav>
                                        <p:tav tm="100000">
                                          <p:val>
                                            <p:strVal val="#ppt_y"/>
                                          </p:val>
                                        </p:tav>
                                      </p:tavLst>
                                    </p:anim>
                                  </p:childTnLst>
                                </p:cTn>
                              </p:par>
                              <p:par>
                                <p:cTn id="28" presetID="42" presetClass="entr" presetSubtype="0" fill="hold" grpId="0" nodeType="with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1000"/>
                                        <p:tgtEl>
                                          <p:spTgt spid="13"/>
                                        </p:tgtEl>
                                      </p:cBhvr>
                                    </p:animEffect>
                                    <p:anim calcmode="lin" valueType="num">
                                      <p:cBhvr>
                                        <p:cTn id="31" dur="1000" fill="hold"/>
                                        <p:tgtEl>
                                          <p:spTgt spid="13"/>
                                        </p:tgtEl>
                                        <p:attrNameLst>
                                          <p:attrName>ppt_x</p:attrName>
                                        </p:attrNameLst>
                                      </p:cBhvr>
                                      <p:tavLst>
                                        <p:tav tm="0">
                                          <p:val>
                                            <p:strVal val="#ppt_x"/>
                                          </p:val>
                                        </p:tav>
                                        <p:tav tm="100000">
                                          <p:val>
                                            <p:strVal val="#ppt_x"/>
                                          </p:val>
                                        </p:tav>
                                      </p:tavLst>
                                    </p:anim>
                                    <p:anim calcmode="lin" valueType="num">
                                      <p:cBhvr>
                                        <p:cTn id="32" dur="1000" fill="hold"/>
                                        <p:tgtEl>
                                          <p:spTgt spid="13"/>
                                        </p:tgtEl>
                                        <p:attrNameLst>
                                          <p:attrName>ppt_y</p:attrName>
                                        </p:attrNameLst>
                                      </p:cBhvr>
                                      <p:tavLst>
                                        <p:tav tm="0">
                                          <p:val>
                                            <p:strVal val="#ppt_y+.1"/>
                                          </p:val>
                                        </p:tav>
                                        <p:tav tm="100000">
                                          <p:val>
                                            <p:strVal val="#ppt_y"/>
                                          </p:val>
                                        </p:tav>
                                      </p:tavLst>
                                    </p:anim>
                                  </p:childTnLst>
                                </p:cTn>
                              </p:par>
                              <p:par>
                                <p:cTn id="33" presetID="42" presetClass="entr" presetSubtype="0"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1000"/>
                                        <p:tgtEl>
                                          <p:spTgt spid="12"/>
                                        </p:tgtEl>
                                      </p:cBhvr>
                                    </p:animEffect>
                                    <p:anim calcmode="lin" valueType="num">
                                      <p:cBhvr>
                                        <p:cTn id="36" dur="1000" fill="hold"/>
                                        <p:tgtEl>
                                          <p:spTgt spid="12"/>
                                        </p:tgtEl>
                                        <p:attrNameLst>
                                          <p:attrName>ppt_x</p:attrName>
                                        </p:attrNameLst>
                                      </p:cBhvr>
                                      <p:tavLst>
                                        <p:tav tm="0">
                                          <p:val>
                                            <p:strVal val="#ppt_x"/>
                                          </p:val>
                                        </p:tav>
                                        <p:tav tm="100000">
                                          <p:val>
                                            <p:strVal val="#ppt_x"/>
                                          </p:val>
                                        </p:tav>
                                      </p:tavLst>
                                    </p:anim>
                                    <p:anim calcmode="lin" valueType="num">
                                      <p:cBhvr>
                                        <p:cTn id="37" dur="1000" fill="hold"/>
                                        <p:tgtEl>
                                          <p:spTgt spid="12"/>
                                        </p:tgtEl>
                                        <p:attrNameLst>
                                          <p:attrName>ppt_y</p:attrName>
                                        </p:attrNameLst>
                                      </p:cBhvr>
                                      <p:tavLst>
                                        <p:tav tm="0">
                                          <p:val>
                                            <p:strVal val="#ppt_y+.1"/>
                                          </p:val>
                                        </p:tav>
                                        <p:tav tm="100000">
                                          <p:val>
                                            <p:strVal val="#ppt_y"/>
                                          </p:val>
                                        </p:tav>
                                      </p:tavLst>
                                    </p:anim>
                                  </p:childTnLst>
                                </p:cTn>
                              </p:par>
                              <p:par>
                                <p:cTn id="38" presetID="42" presetClass="entr" presetSubtype="0" fill="hold" nodeType="withEffect">
                                  <p:stCondLst>
                                    <p:cond delay="0"/>
                                  </p:stCondLst>
                                  <p:childTnLst>
                                    <p:set>
                                      <p:cBhvr>
                                        <p:cTn id="39" dur="1" fill="hold">
                                          <p:stCondLst>
                                            <p:cond delay="0"/>
                                          </p:stCondLst>
                                        </p:cTn>
                                        <p:tgtEl>
                                          <p:spTgt spid="11"/>
                                        </p:tgtEl>
                                        <p:attrNameLst>
                                          <p:attrName>style.visibility</p:attrName>
                                        </p:attrNameLst>
                                      </p:cBhvr>
                                      <p:to>
                                        <p:strVal val="visible"/>
                                      </p:to>
                                    </p:set>
                                    <p:animEffect transition="in" filter="fade">
                                      <p:cBhvr>
                                        <p:cTn id="40" dur="1000"/>
                                        <p:tgtEl>
                                          <p:spTgt spid="11"/>
                                        </p:tgtEl>
                                      </p:cBhvr>
                                    </p:animEffect>
                                    <p:anim calcmode="lin" valueType="num">
                                      <p:cBhvr>
                                        <p:cTn id="41" dur="1000" fill="hold"/>
                                        <p:tgtEl>
                                          <p:spTgt spid="11"/>
                                        </p:tgtEl>
                                        <p:attrNameLst>
                                          <p:attrName>ppt_x</p:attrName>
                                        </p:attrNameLst>
                                      </p:cBhvr>
                                      <p:tavLst>
                                        <p:tav tm="0">
                                          <p:val>
                                            <p:strVal val="#ppt_x"/>
                                          </p:val>
                                        </p:tav>
                                        <p:tav tm="100000">
                                          <p:val>
                                            <p:strVal val="#ppt_x"/>
                                          </p:val>
                                        </p:tav>
                                      </p:tavLst>
                                    </p:anim>
                                    <p:anim calcmode="lin" valueType="num">
                                      <p:cBhvr>
                                        <p:cTn id="42"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bldLvl="0" animBg="1"/>
      <p:bldP spid="1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图片1"/>
          <p:cNvPicPr>
            <a:picLocks noChangeAspect="1"/>
          </p:cNvPicPr>
          <p:nvPr/>
        </p:nvPicPr>
        <p:blipFill>
          <a:blip r:embed="rId1"/>
          <a:stretch>
            <a:fillRect/>
          </a:stretch>
        </p:blipFill>
        <p:spPr>
          <a:xfrm>
            <a:off x="0" y="-14605"/>
            <a:ext cx="12353925" cy="6886575"/>
          </a:xfrm>
          <a:prstGeom prst="rect">
            <a:avLst/>
          </a:prstGeom>
        </p:spPr>
      </p:pic>
      <p:sp>
        <p:nvSpPr>
          <p:cNvPr id="3" name="文本框 2"/>
          <p:cNvSpPr txBox="1"/>
          <p:nvPr/>
        </p:nvSpPr>
        <p:spPr>
          <a:xfrm>
            <a:off x="5432426" y="1533942"/>
            <a:ext cx="2108200" cy="2554605"/>
          </a:xfrm>
          <a:prstGeom prst="rect">
            <a:avLst/>
          </a:prstGeom>
        </p:spPr>
        <p:txBody>
          <a:bodyPr wrap="none" lIns="0" tIns="0" rIns="0" bIns="0">
            <a:spAutoFit/>
          </a:bodyPr>
          <a:lstStyle>
            <a:defPPr>
              <a:defRPr lang="zh-CN"/>
            </a:defPPr>
            <a:lvl1pPr algn="ctr">
              <a:defRPr sz="7200">
                <a:solidFill>
                  <a:srgbClr val="6A8074"/>
                </a:solidFill>
                <a:latin typeface="字酷堂清楷体" panose="02010601030101010101" pitchFamily="2" charset="-122"/>
                <a:ea typeface="字酷堂清楷体" panose="02010601030101010101" pitchFamily="2" charset="-122"/>
              </a:defRPr>
            </a:lvl1pPr>
          </a:lstStyle>
          <a:p>
            <a:r>
              <a:rPr lang="zh-CN" altLang="en-US" sz="16600" dirty="0"/>
              <a:t>肆</a:t>
            </a:r>
            <a:endParaRPr lang="en-US" altLang="zh-CN" sz="16600" dirty="0"/>
          </a:p>
        </p:txBody>
      </p:sp>
      <p:sp>
        <p:nvSpPr>
          <p:cNvPr id="4" name="文本框 3"/>
          <p:cNvSpPr txBox="1"/>
          <p:nvPr/>
        </p:nvSpPr>
        <p:spPr>
          <a:xfrm>
            <a:off x="5058592" y="2771640"/>
            <a:ext cx="2855867" cy="449580"/>
          </a:xfrm>
          <a:prstGeom prst="rect">
            <a:avLst/>
          </a:prstGeom>
          <a:solidFill>
            <a:srgbClr val="F1F6F2"/>
          </a:solidFill>
        </p:spPr>
        <p:txBody>
          <a:bodyPr vert="horz" wrap="square" lIns="91372" tIns="45719" rIns="91372" bIns="45719" rtlCol="0">
            <a:spAutoFit/>
          </a:bodyPr>
          <a:lstStyle/>
          <a:p>
            <a:pPr algn="dist" defTabSz="608330">
              <a:lnSpc>
                <a:spcPct val="130000"/>
              </a:lnSpc>
              <a:defRPr/>
            </a:pPr>
            <a:r>
              <a:rPr lang="en-US" altLang="zh-CN" kern="0" dirty="0">
                <a:solidFill>
                  <a:srgbClr val="6A8074"/>
                </a:solidFill>
                <a:latin typeface="方正姚体" panose="02010601030101010101" charset="-122"/>
                <a:ea typeface="方正姚体" panose="02010601030101010101" charset="-122"/>
              </a:rPr>
              <a:t>PART FOUR</a:t>
            </a:r>
            <a:endParaRPr lang="zh-CN" altLang="en-US" kern="0" dirty="0">
              <a:solidFill>
                <a:srgbClr val="6A8074"/>
              </a:solidFill>
              <a:latin typeface="方正姚体" panose="02010601030101010101" charset="-122"/>
              <a:ea typeface="方正姚体" panose="02010601030101010101" charset="-122"/>
            </a:endParaRPr>
          </a:p>
        </p:txBody>
      </p:sp>
      <p:sp>
        <p:nvSpPr>
          <p:cNvPr id="5" name="文本框 2"/>
          <p:cNvSpPr txBox="1"/>
          <p:nvPr/>
        </p:nvSpPr>
        <p:spPr>
          <a:xfrm>
            <a:off x="5278120" y="4229001"/>
            <a:ext cx="2416810" cy="767080"/>
          </a:xfrm>
          <a:prstGeom prst="rect">
            <a:avLst/>
          </a:prstGeom>
          <a:noFill/>
        </p:spPr>
        <p:txBody>
          <a:bodyPr vert="horz" wrap="none" lIns="91372" tIns="45719" rIns="91372" bIns="45719" rtlCol="0">
            <a:spAutoFit/>
          </a:bodyPr>
          <a:lstStyle/>
          <a:p>
            <a:pPr algn="l" defTabSz="608330">
              <a:defRPr/>
            </a:pPr>
            <a:r>
              <a:rPr kumimoji="1" lang="zh-CN" altLang="en-US" sz="4400" kern="0" dirty="0">
                <a:solidFill>
                  <a:schemeClr val="tx1">
                    <a:lumMod val="75000"/>
                    <a:lumOff val="25000"/>
                  </a:schemeClr>
                </a:solidFill>
                <a:latin typeface="方正姚体" panose="02010601030101010101" charset="-122"/>
                <a:ea typeface="方正姚体" panose="02010601030101010101" charset="-122"/>
                <a:sym typeface="+mn-ea"/>
              </a:rPr>
              <a:t>工作计划</a:t>
            </a:r>
            <a:endParaRPr kumimoji="1" lang="zh-CN" altLang="en-US" sz="4400" kern="0" dirty="0">
              <a:solidFill>
                <a:schemeClr val="tx1">
                  <a:lumMod val="75000"/>
                  <a:lumOff val="25000"/>
                </a:schemeClr>
              </a:solidFill>
              <a:latin typeface="方正姚体" panose="02010601030101010101" charset="-122"/>
              <a:ea typeface="方正姚体" panose="02010601030101010101" charset="-122"/>
              <a:sym typeface="+mn-ea"/>
            </a:endParaRPr>
          </a:p>
        </p:txBody>
      </p:sp>
    </p:spTree>
  </p:cSld>
  <p:clrMapOvr>
    <a:masterClrMapping/>
  </p:clrMapOvr>
  <p:transition spd="slow" advClick="0" advTm="0">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heckerboard(across)">
                                      <p:cBhvr>
                                        <p:cTn id="7" dur="1000"/>
                                        <p:tgtEl>
                                          <p:spTgt spid="3"/>
                                        </p:tgtEl>
                                      </p:cBhvr>
                                    </p:animEffect>
                                  </p:childTnLst>
                                </p:cTn>
                              </p:par>
                              <p:par>
                                <p:cTn id="8" presetID="5" presetClass="entr" presetSubtype="1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checkerboard(across)">
                                      <p:cBhvr>
                                        <p:cTn id="10" dur="1000"/>
                                        <p:tgtEl>
                                          <p:spTgt spid="4"/>
                                        </p:tgtEl>
                                      </p:cBhvr>
                                    </p:animEffect>
                                  </p:childTnLst>
                                </p:cTn>
                              </p:par>
                              <p:par>
                                <p:cTn id="11" presetID="5" presetClass="entr" presetSubtype="1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checkerboard(across)">
                                      <p:cBhvr>
                                        <p:cTn id="13"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bldLvl="0" animBg="1"/>
      <p:bldP spid="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椭圆 8"/>
          <p:cNvSpPr/>
          <p:nvPr/>
        </p:nvSpPr>
        <p:spPr>
          <a:xfrm>
            <a:off x="622935" y="356235"/>
            <a:ext cx="408305" cy="494665"/>
          </a:xfrm>
          <a:prstGeom prst="ellipse">
            <a:avLst/>
          </a:prstGeom>
          <a:solidFill>
            <a:srgbClr val="6A80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dirty="0">
              <a:latin typeface="方正姚体" panose="02010601030101010101" charset="-122"/>
              <a:ea typeface="方正姚体" panose="02010601030101010101" charset="-122"/>
            </a:endParaRPr>
          </a:p>
        </p:txBody>
      </p:sp>
      <p:sp>
        <p:nvSpPr>
          <p:cNvPr id="2" name="椭圆 1"/>
          <p:cNvSpPr/>
          <p:nvPr/>
        </p:nvSpPr>
        <p:spPr>
          <a:xfrm>
            <a:off x="11510645" y="5955030"/>
            <a:ext cx="408305" cy="494665"/>
          </a:xfrm>
          <a:prstGeom prst="ellipse">
            <a:avLst/>
          </a:prstGeom>
          <a:solidFill>
            <a:srgbClr val="6A80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dirty="0">
              <a:latin typeface="方正姚体" panose="02010601030101010101" charset="-122"/>
              <a:ea typeface="方正姚体" panose="02010601030101010101" charset="-122"/>
            </a:endParaRPr>
          </a:p>
        </p:txBody>
      </p:sp>
      <p:sp>
        <p:nvSpPr>
          <p:cNvPr id="5" name="文本框 2"/>
          <p:cNvSpPr txBox="1"/>
          <p:nvPr/>
        </p:nvSpPr>
        <p:spPr>
          <a:xfrm>
            <a:off x="5246370" y="356136"/>
            <a:ext cx="1807210" cy="582295"/>
          </a:xfrm>
          <a:prstGeom prst="rect">
            <a:avLst/>
          </a:prstGeom>
          <a:noFill/>
        </p:spPr>
        <p:txBody>
          <a:bodyPr vert="horz" wrap="none" lIns="91372" tIns="45719" rIns="91372" bIns="45719" rtlCol="0">
            <a:spAutoFit/>
          </a:bodyPr>
          <a:lstStyle/>
          <a:p>
            <a:pPr algn="l" defTabSz="608330">
              <a:defRPr/>
            </a:pPr>
            <a:r>
              <a:rPr kumimoji="1" lang="zh-CN" altLang="en-US" sz="3200" kern="0" dirty="0">
                <a:solidFill>
                  <a:schemeClr val="tx1">
                    <a:lumMod val="75000"/>
                    <a:lumOff val="25000"/>
                  </a:schemeClr>
                </a:solidFill>
                <a:latin typeface="方正姚体" panose="02010601030101010101" charset="-122"/>
                <a:ea typeface="方正姚体" panose="02010601030101010101" charset="-122"/>
                <a:sym typeface="+mn-ea"/>
              </a:rPr>
              <a:t>工作计划</a:t>
            </a:r>
            <a:endParaRPr kumimoji="1" lang="zh-CN" altLang="en-US" sz="3200" kern="0" dirty="0">
              <a:solidFill>
                <a:schemeClr val="tx1">
                  <a:lumMod val="75000"/>
                  <a:lumOff val="25000"/>
                </a:schemeClr>
              </a:solidFill>
              <a:latin typeface="方正姚体" panose="02010601030101010101" charset="-122"/>
              <a:ea typeface="方正姚体" panose="02010601030101010101" charset="-122"/>
              <a:sym typeface="+mn-ea"/>
            </a:endParaRPr>
          </a:p>
        </p:txBody>
      </p:sp>
      <p:grpSp>
        <p:nvGrpSpPr>
          <p:cNvPr id="10" name="组合 9"/>
          <p:cNvGrpSpPr/>
          <p:nvPr/>
        </p:nvGrpSpPr>
        <p:grpSpPr>
          <a:xfrm>
            <a:off x="3034583" y="2182965"/>
            <a:ext cx="6062427" cy="2897505"/>
            <a:chOff x="5853" y="3483"/>
            <a:chExt cx="7925" cy="3620"/>
          </a:xfrm>
        </p:grpSpPr>
        <p:pic>
          <p:nvPicPr>
            <p:cNvPr id="3" name="图片占位符 5" descr="E:\沸沸的秘密\新建文件夹 (2)\壁纸002\_5svtbpdkhu-aaron-burden.jpg_5svtbpdkhu-aaron-burden"/>
            <p:cNvPicPr>
              <a:picLocks noGrp="1" noChangeAspect="1"/>
            </p:cNvPicPr>
            <p:nvPr/>
          </p:nvPicPr>
          <p:blipFill>
            <a:blip r:embed="rId1"/>
            <a:srcRect/>
            <a:stretch>
              <a:fillRect/>
            </a:stretch>
          </p:blipFill>
          <p:spPr>
            <a:xfrm>
              <a:off x="5853" y="3484"/>
              <a:ext cx="3235" cy="3619"/>
            </a:xfrm>
            <a:custGeom>
              <a:avLst/>
              <a:gdLst>
                <a:gd name="connsiteX0" fmla="*/ 2642295 w 5284590"/>
                <a:gd name="connsiteY0" fmla="*/ 0 h 6130128"/>
                <a:gd name="connsiteX1" fmla="*/ 5284590 w 5284590"/>
                <a:gd name="connsiteY1" fmla="*/ 1321148 h 6130128"/>
                <a:gd name="connsiteX2" fmla="*/ 5284590 w 5284590"/>
                <a:gd name="connsiteY2" fmla="*/ 4808980 h 6130128"/>
                <a:gd name="connsiteX3" fmla="*/ 2642295 w 5284590"/>
                <a:gd name="connsiteY3" fmla="*/ 6130128 h 6130128"/>
                <a:gd name="connsiteX4" fmla="*/ 0 w 5284590"/>
                <a:gd name="connsiteY4" fmla="*/ 4808980 h 6130128"/>
                <a:gd name="connsiteX5" fmla="*/ 0 w 5284590"/>
                <a:gd name="connsiteY5" fmla="*/ 1321148 h 6130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84590" h="6130128">
                  <a:moveTo>
                    <a:pt x="2642295" y="0"/>
                  </a:moveTo>
                  <a:lnTo>
                    <a:pt x="5284590" y="1321148"/>
                  </a:lnTo>
                  <a:lnTo>
                    <a:pt x="5284590" y="4808980"/>
                  </a:lnTo>
                  <a:lnTo>
                    <a:pt x="2642295" y="6130128"/>
                  </a:lnTo>
                  <a:lnTo>
                    <a:pt x="0" y="4808980"/>
                  </a:lnTo>
                  <a:lnTo>
                    <a:pt x="0" y="1321148"/>
                  </a:lnTo>
                  <a:close/>
                </a:path>
              </a:pathLst>
            </a:custGeom>
            <a:effectLst/>
          </p:spPr>
        </p:pic>
        <p:pic>
          <p:nvPicPr>
            <p:cNvPr id="4" name="图片占位符 7" descr="E:\沸沸的秘密\新建文件夹 (2)\壁纸002\a11mxtzuhle-freestocks-org.jpga11mxtzuhle-freestocks-org"/>
            <p:cNvPicPr>
              <a:picLocks noGrp="1" noChangeAspect="1"/>
            </p:cNvPicPr>
            <p:nvPr/>
          </p:nvPicPr>
          <p:blipFill>
            <a:blip r:embed="rId2"/>
            <a:srcRect/>
            <a:stretch>
              <a:fillRect/>
            </a:stretch>
          </p:blipFill>
          <p:spPr>
            <a:xfrm>
              <a:off x="10656" y="3483"/>
              <a:ext cx="3122" cy="3620"/>
            </a:xfrm>
            <a:custGeom>
              <a:avLst/>
              <a:gdLst>
                <a:gd name="connsiteX0" fmla="*/ 2642295 w 5284590"/>
                <a:gd name="connsiteY0" fmla="*/ 0 h 6130128"/>
                <a:gd name="connsiteX1" fmla="*/ 5284590 w 5284590"/>
                <a:gd name="connsiteY1" fmla="*/ 1321148 h 6130128"/>
                <a:gd name="connsiteX2" fmla="*/ 5284590 w 5284590"/>
                <a:gd name="connsiteY2" fmla="*/ 4808980 h 6130128"/>
                <a:gd name="connsiteX3" fmla="*/ 2642295 w 5284590"/>
                <a:gd name="connsiteY3" fmla="*/ 6130128 h 6130128"/>
                <a:gd name="connsiteX4" fmla="*/ 0 w 5284590"/>
                <a:gd name="connsiteY4" fmla="*/ 4808980 h 6130128"/>
                <a:gd name="connsiteX5" fmla="*/ 0 w 5284590"/>
                <a:gd name="connsiteY5" fmla="*/ 1321148 h 6130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84590" h="6130128">
                  <a:moveTo>
                    <a:pt x="2642295" y="0"/>
                  </a:moveTo>
                  <a:lnTo>
                    <a:pt x="5284590" y="1321148"/>
                  </a:lnTo>
                  <a:lnTo>
                    <a:pt x="5284590" y="4808980"/>
                  </a:lnTo>
                  <a:lnTo>
                    <a:pt x="2642295" y="6130128"/>
                  </a:lnTo>
                  <a:lnTo>
                    <a:pt x="0" y="4808980"/>
                  </a:lnTo>
                  <a:lnTo>
                    <a:pt x="0" y="1321148"/>
                  </a:lnTo>
                  <a:close/>
                </a:path>
              </a:pathLst>
            </a:custGeom>
            <a:effectLst/>
          </p:spPr>
        </p:pic>
        <p:sp>
          <p:nvSpPr>
            <p:cNvPr id="22" name="Hexagon 21"/>
            <p:cNvSpPr/>
            <p:nvPr/>
          </p:nvSpPr>
          <p:spPr>
            <a:xfrm rot="5400000">
              <a:off x="8375" y="3958"/>
              <a:ext cx="3101" cy="2673"/>
            </a:xfrm>
            <a:prstGeom prst="hexagon">
              <a:avLst/>
            </a:prstGeom>
            <a:solidFill>
              <a:srgbClr val="94AB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165"/>
              <a:endParaRPr lang="en-US">
                <a:solidFill>
                  <a:prstClr val="white"/>
                </a:solidFill>
                <a:latin typeface="Calibri" panose="020F0502020204030204"/>
              </a:endParaRPr>
            </a:p>
          </p:txBody>
        </p:sp>
        <p:sp>
          <p:nvSpPr>
            <p:cNvPr id="7" name="Shape 2783"/>
            <p:cNvSpPr/>
            <p:nvPr/>
          </p:nvSpPr>
          <p:spPr>
            <a:xfrm>
              <a:off x="9643" y="4959"/>
              <a:ext cx="563" cy="486"/>
            </a:xfrm>
            <a:custGeom>
              <a:avLst/>
              <a:gdLst/>
              <a:ahLst/>
              <a:cxnLst>
                <a:cxn ang="0">
                  <a:pos x="wd2" y="hd2"/>
                </a:cxn>
                <a:cxn ang="5400000">
                  <a:pos x="wd2" y="hd2"/>
                </a:cxn>
                <a:cxn ang="10800000">
                  <a:pos x="wd2" y="hd2"/>
                </a:cxn>
                <a:cxn ang="16200000">
                  <a:pos x="wd2" y="hd2"/>
                </a:cxn>
              </a:cxnLst>
              <a:rect l="0" t="0" r="r" b="b"/>
              <a:pathLst>
                <a:path w="21600" h="21600" extrusionOk="0">
                  <a:moveTo>
                    <a:pt x="10800" y="15855"/>
                  </a:moveTo>
                  <a:lnTo>
                    <a:pt x="1633" y="10800"/>
                  </a:lnTo>
                  <a:lnTo>
                    <a:pt x="4615" y="9156"/>
                  </a:lnTo>
                  <a:lnTo>
                    <a:pt x="10589" y="12450"/>
                  </a:lnTo>
                  <a:lnTo>
                    <a:pt x="10591" y="12446"/>
                  </a:lnTo>
                  <a:cubicBezTo>
                    <a:pt x="10654" y="12482"/>
                    <a:pt x="10724" y="12505"/>
                    <a:pt x="10800" y="12505"/>
                  </a:cubicBezTo>
                  <a:cubicBezTo>
                    <a:pt x="10876" y="12505"/>
                    <a:pt x="10946" y="12482"/>
                    <a:pt x="11009" y="12446"/>
                  </a:cubicBezTo>
                  <a:lnTo>
                    <a:pt x="11011" y="12450"/>
                  </a:lnTo>
                  <a:lnTo>
                    <a:pt x="16985" y="9156"/>
                  </a:lnTo>
                  <a:lnTo>
                    <a:pt x="19967" y="10800"/>
                  </a:lnTo>
                  <a:cubicBezTo>
                    <a:pt x="19967" y="10800"/>
                    <a:pt x="10800" y="15855"/>
                    <a:pt x="10800" y="15855"/>
                  </a:cubicBezTo>
                  <a:close/>
                  <a:moveTo>
                    <a:pt x="19967" y="15347"/>
                  </a:moveTo>
                  <a:lnTo>
                    <a:pt x="10800" y="20402"/>
                  </a:lnTo>
                  <a:lnTo>
                    <a:pt x="1633" y="15347"/>
                  </a:lnTo>
                  <a:lnTo>
                    <a:pt x="4615" y="13703"/>
                  </a:lnTo>
                  <a:lnTo>
                    <a:pt x="10589" y="16997"/>
                  </a:lnTo>
                  <a:lnTo>
                    <a:pt x="10591" y="16994"/>
                  </a:lnTo>
                  <a:cubicBezTo>
                    <a:pt x="10654" y="17029"/>
                    <a:pt x="10724" y="17053"/>
                    <a:pt x="10800" y="17053"/>
                  </a:cubicBezTo>
                  <a:cubicBezTo>
                    <a:pt x="10876" y="17053"/>
                    <a:pt x="10946" y="17029"/>
                    <a:pt x="11009" y="16994"/>
                  </a:cubicBezTo>
                  <a:lnTo>
                    <a:pt x="11011" y="16997"/>
                  </a:lnTo>
                  <a:lnTo>
                    <a:pt x="16985" y="13703"/>
                  </a:lnTo>
                  <a:cubicBezTo>
                    <a:pt x="16985" y="13703"/>
                    <a:pt x="19967" y="15347"/>
                    <a:pt x="19967" y="15347"/>
                  </a:cubicBezTo>
                  <a:close/>
                  <a:moveTo>
                    <a:pt x="1633" y="6253"/>
                  </a:moveTo>
                  <a:lnTo>
                    <a:pt x="10800" y="1198"/>
                  </a:lnTo>
                  <a:lnTo>
                    <a:pt x="19967" y="6253"/>
                  </a:lnTo>
                  <a:lnTo>
                    <a:pt x="10800" y="11307"/>
                  </a:lnTo>
                  <a:cubicBezTo>
                    <a:pt x="10800" y="11307"/>
                    <a:pt x="1633" y="6253"/>
                    <a:pt x="1633" y="6253"/>
                  </a:cubicBezTo>
                  <a:close/>
                  <a:moveTo>
                    <a:pt x="21600" y="10800"/>
                  </a:moveTo>
                  <a:cubicBezTo>
                    <a:pt x="21600" y="10574"/>
                    <a:pt x="21484" y="10383"/>
                    <a:pt x="21319" y="10290"/>
                  </a:cubicBezTo>
                  <a:lnTo>
                    <a:pt x="21320" y="10287"/>
                  </a:lnTo>
                  <a:lnTo>
                    <a:pt x="18127" y="8526"/>
                  </a:lnTo>
                  <a:lnTo>
                    <a:pt x="21320" y="6766"/>
                  </a:lnTo>
                  <a:lnTo>
                    <a:pt x="21319" y="6762"/>
                  </a:lnTo>
                  <a:cubicBezTo>
                    <a:pt x="21484" y="6671"/>
                    <a:pt x="21600" y="6479"/>
                    <a:pt x="21600" y="6253"/>
                  </a:cubicBezTo>
                  <a:cubicBezTo>
                    <a:pt x="21600" y="6027"/>
                    <a:pt x="21484" y="5835"/>
                    <a:pt x="21319" y="5743"/>
                  </a:cubicBezTo>
                  <a:lnTo>
                    <a:pt x="21320" y="5740"/>
                  </a:lnTo>
                  <a:lnTo>
                    <a:pt x="11011" y="56"/>
                  </a:lnTo>
                  <a:lnTo>
                    <a:pt x="11009" y="59"/>
                  </a:lnTo>
                  <a:cubicBezTo>
                    <a:pt x="10946" y="23"/>
                    <a:pt x="10876" y="0"/>
                    <a:pt x="10800" y="0"/>
                  </a:cubicBezTo>
                  <a:cubicBezTo>
                    <a:pt x="10724" y="0"/>
                    <a:pt x="10654" y="23"/>
                    <a:pt x="10591" y="59"/>
                  </a:cubicBezTo>
                  <a:lnTo>
                    <a:pt x="10589" y="56"/>
                  </a:lnTo>
                  <a:lnTo>
                    <a:pt x="280" y="5740"/>
                  </a:lnTo>
                  <a:lnTo>
                    <a:pt x="281" y="5743"/>
                  </a:lnTo>
                  <a:cubicBezTo>
                    <a:pt x="116" y="5835"/>
                    <a:pt x="0" y="6027"/>
                    <a:pt x="0" y="6253"/>
                  </a:cubicBezTo>
                  <a:cubicBezTo>
                    <a:pt x="0" y="6479"/>
                    <a:pt x="116" y="6671"/>
                    <a:pt x="281" y="6762"/>
                  </a:cubicBezTo>
                  <a:lnTo>
                    <a:pt x="280" y="6766"/>
                  </a:lnTo>
                  <a:lnTo>
                    <a:pt x="3473" y="8526"/>
                  </a:lnTo>
                  <a:lnTo>
                    <a:pt x="280" y="10287"/>
                  </a:lnTo>
                  <a:lnTo>
                    <a:pt x="281" y="10290"/>
                  </a:lnTo>
                  <a:cubicBezTo>
                    <a:pt x="116" y="10383"/>
                    <a:pt x="0" y="10574"/>
                    <a:pt x="0" y="10800"/>
                  </a:cubicBezTo>
                  <a:cubicBezTo>
                    <a:pt x="0" y="11026"/>
                    <a:pt x="116" y="11218"/>
                    <a:pt x="281" y="11310"/>
                  </a:cubicBezTo>
                  <a:lnTo>
                    <a:pt x="280" y="11313"/>
                  </a:lnTo>
                  <a:lnTo>
                    <a:pt x="3473" y="13074"/>
                  </a:lnTo>
                  <a:lnTo>
                    <a:pt x="280" y="14834"/>
                  </a:lnTo>
                  <a:lnTo>
                    <a:pt x="281" y="14838"/>
                  </a:lnTo>
                  <a:cubicBezTo>
                    <a:pt x="116" y="14930"/>
                    <a:pt x="0" y="15121"/>
                    <a:pt x="0" y="15347"/>
                  </a:cubicBezTo>
                  <a:cubicBezTo>
                    <a:pt x="0" y="15574"/>
                    <a:pt x="116" y="15765"/>
                    <a:pt x="281" y="15857"/>
                  </a:cubicBezTo>
                  <a:lnTo>
                    <a:pt x="280" y="15860"/>
                  </a:lnTo>
                  <a:lnTo>
                    <a:pt x="10589" y="21544"/>
                  </a:lnTo>
                  <a:lnTo>
                    <a:pt x="10591" y="21541"/>
                  </a:lnTo>
                  <a:cubicBezTo>
                    <a:pt x="10654" y="21577"/>
                    <a:pt x="10724" y="21600"/>
                    <a:pt x="10800" y="21600"/>
                  </a:cubicBezTo>
                  <a:cubicBezTo>
                    <a:pt x="10876" y="21600"/>
                    <a:pt x="10946" y="21577"/>
                    <a:pt x="11009" y="21541"/>
                  </a:cubicBezTo>
                  <a:lnTo>
                    <a:pt x="11011" y="21544"/>
                  </a:lnTo>
                  <a:lnTo>
                    <a:pt x="21320" y="15860"/>
                  </a:lnTo>
                  <a:lnTo>
                    <a:pt x="21319" y="15857"/>
                  </a:lnTo>
                  <a:cubicBezTo>
                    <a:pt x="21484" y="15765"/>
                    <a:pt x="21600" y="15574"/>
                    <a:pt x="21600" y="15347"/>
                  </a:cubicBezTo>
                  <a:cubicBezTo>
                    <a:pt x="21600" y="15121"/>
                    <a:pt x="21484" y="14930"/>
                    <a:pt x="21319" y="14838"/>
                  </a:cubicBezTo>
                  <a:lnTo>
                    <a:pt x="21320" y="14834"/>
                  </a:lnTo>
                  <a:lnTo>
                    <a:pt x="18127" y="13074"/>
                  </a:lnTo>
                  <a:lnTo>
                    <a:pt x="21320" y="11313"/>
                  </a:lnTo>
                  <a:lnTo>
                    <a:pt x="21319" y="11310"/>
                  </a:lnTo>
                  <a:cubicBezTo>
                    <a:pt x="21484" y="11218"/>
                    <a:pt x="21600" y="11026"/>
                    <a:pt x="21600" y="10800"/>
                  </a:cubicBezTo>
                </a:path>
              </a:pathLst>
            </a:custGeom>
            <a:solidFill>
              <a:schemeClr val="bg1"/>
            </a:solidFill>
            <a:ln w="12700">
              <a:miter lim="400000"/>
            </a:ln>
          </p:spPr>
          <p:txBody>
            <a:bodyPr lIns="14284" tIns="14284" rIns="14284" bIns="14284" anchor="ctr"/>
            <a:lstStyle/>
            <a:p>
              <a:pPr defTabSz="170815">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a:solidFill>
                  <a:srgbClr val="FFFFFF"/>
                </a:solidFill>
                <a:effectLst>
                  <a:outerShdw blurRad="38100" dist="12700" dir="5400000" rotWithShape="0">
                    <a:srgbClr val="000000">
                      <a:alpha val="50000"/>
                    </a:srgbClr>
                  </a:outerShdw>
                </a:effectLst>
                <a:latin typeface="Calibri" panose="020F0502020204030204" charset="0"/>
                <a:ea typeface="Calibri" panose="020F0502020204030204" charset="0"/>
                <a:cs typeface="Calibri" panose="020F0502020204030204" charset="0"/>
                <a:sym typeface="Gill Sans"/>
              </a:endParaRPr>
            </a:p>
          </p:txBody>
        </p:sp>
      </p:grpSp>
      <p:grpSp>
        <p:nvGrpSpPr>
          <p:cNvPr id="13" name="组合 12"/>
          <p:cNvGrpSpPr/>
          <p:nvPr/>
        </p:nvGrpSpPr>
        <p:grpSpPr>
          <a:xfrm>
            <a:off x="1282065" y="1471295"/>
            <a:ext cx="1981200" cy="711835"/>
            <a:chOff x="2408" y="3190"/>
            <a:chExt cx="3120" cy="1121"/>
          </a:xfrm>
        </p:grpSpPr>
        <p:sp>
          <p:nvSpPr>
            <p:cNvPr id="14" name="TextBox 45"/>
            <p:cNvSpPr txBox="1"/>
            <p:nvPr/>
          </p:nvSpPr>
          <p:spPr>
            <a:xfrm>
              <a:off x="2408" y="3190"/>
              <a:ext cx="3120" cy="663"/>
            </a:xfrm>
            <a:prstGeom prst="rect">
              <a:avLst/>
            </a:prstGeom>
          </p:spPr>
          <p:txBody>
            <a:bodyPr vert="horz" wrap="none" lIns="0" tIns="0" rIns="0" bIns="0" anchor="b" anchorCtr="1">
              <a:normAutofit/>
            </a:bodyPr>
            <a:lstStyle/>
            <a:p>
              <a:pPr algn="ctr"/>
              <a:r>
                <a:rPr lang="zh-CN" altLang="en-US" sz="2000" b="1" kern="900" dirty="0">
                  <a:solidFill>
                    <a:schemeClr val="tx1">
                      <a:lumMod val="50000"/>
                      <a:lumOff val="50000"/>
                    </a:schemeClr>
                  </a:solidFill>
                  <a:latin typeface="微软雅黑" panose="020B0503020204020204" charset="-122"/>
                  <a:ea typeface="微软雅黑" panose="020B0503020204020204" charset="-122"/>
                  <a:cs typeface="+mn-ea"/>
                  <a:sym typeface="+mn-lt"/>
                </a:rPr>
                <a:t>2018年9月1日—2018年9月15日</a:t>
              </a:r>
              <a:endParaRPr lang="zh-CN" altLang="en-US" sz="2000" b="1" kern="900" dirty="0">
                <a:solidFill>
                  <a:schemeClr val="tx1">
                    <a:lumMod val="50000"/>
                    <a:lumOff val="50000"/>
                  </a:schemeClr>
                </a:solidFill>
                <a:latin typeface="微软雅黑" panose="020B0503020204020204" charset="-122"/>
                <a:ea typeface="微软雅黑" panose="020B0503020204020204" charset="-122"/>
                <a:cs typeface="+mn-ea"/>
                <a:sym typeface="+mn-lt"/>
              </a:endParaRPr>
            </a:p>
          </p:txBody>
        </p:sp>
        <p:sp>
          <p:nvSpPr>
            <p:cNvPr id="15" name="TextBox 46"/>
            <p:cNvSpPr txBox="1"/>
            <p:nvPr/>
          </p:nvSpPr>
          <p:spPr>
            <a:xfrm>
              <a:off x="2408" y="3853"/>
              <a:ext cx="2977" cy="459"/>
            </a:xfrm>
            <a:prstGeom prst="rect">
              <a:avLst/>
            </a:prstGeom>
          </p:spPr>
          <p:txBody>
            <a:bodyPr vert="horz" wrap="square" lIns="0" tIns="0" rIns="0" bIns="0" anchor="t" anchorCtr="1">
              <a:noAutofit/>
            </a:bodyPr>
            <a:lstStyle/>
            <a:p>
              <a:pPr lvl="0" algn="ctr">
                <a:lnSpc>
                  <a:spcPct val="120000"/>
                </a:lnSpc>
              </a:pPr>
              <a:r>
                <a:rPr lang="zh-CN" altLang="en-US" sz="1200">
                  <a:solidFill>
                    <a:schemeClr val="dk1">
                      <a:lumMod val="100000"/>
                    </a:schemeClr>
                  </a:solidFill>
                  <a:latin typeface="微软雅黑" panose="020B0503020204020204" charset="-122"/>
                  <a:ea typeface="微软雅黑" panose="020B0503020204020204" charset="-122"/>
                  <a:cs typeface="+mn-ea"/>
                  <a:sym typeface="+mn-lt"/>
                </a:rPr>
                <a:t>收集相关资料，确定毕业设计选题。</a:t>
              </a:r>
              <a:endParaRPr lang="zh-CN" altLang="en-US" sz="1200">
                <a:solidFill>
                  <a:schemeClr val="dk1">
                    <a:lumMod val="100000"/>
                  </a:schemeClr>
                </a:solidFill>
                <a:latin typeface="微软雅黑" panose="020B0503020204020204" charset="-122"/>
                <a:ea typeface="微软雅黑" panose="020B0503020204020204" charset="-122"/>
                <a:cs typeface="+mn-ea"/>
                <a:sym typeface="+mn-lt"/>
              </a:endParaRPr>
            </a:p>
          </p:txBody>
        </p:sp>
      </p:grpSp>
      <p:grpSp>
        <p:nvGrpSpPr>
          <p:cNvPr id="11" name="组合 10"/>
          <p:cNvGrpSpPr/>
          <p:nvPr/>
        </p:nvGrpSpPr>
        <p:grpSpPr>
          <a:xfrm>
            <a:off x="8720455" y="5243195"/>
            <a:ext cx="1981200" cy="711835"/>
            <a:chOff x="2408" y="3190"/>
            <a:chExt cx="3120" cy="1121"/>
          </a:xfrm>
        </p:grpSpPr>
        <p:sp>
          <p:nvSpPr>
            <p:cNvPr id="12" name="TextBox 45"/>
            <p:cNvSpPr txBox="1"/>
            <p:nvPr/>
          </p:nvSpPr>
          <p:spPr>
            <a:xfrm>
              <a:off x="2408" y="3190"/>
              <a:ext cx="3120" cy="663"/>
            </a:xfrm>
            <a:prstGeom prst="rect">
              <a:avLst/>
            </a:prstGeom>
          </p:spPr>
          <p:txBody>
            <a:bodyPr vert="horz" wrap="none" lIns="0" tIns="0" rIns="0" bIns="0" anchor="b" anchorCtr="1">
              <a:normAutofit/>
            </a:bodyPr>
            <a:lstStyle/>
            <a:p>
              <a:pPr algn="ctr"/>
              <a:r>
                <a:rPr lang="zh-CN" altLang="en-US" sz="2000" b="1" kern="900" dirty="0">
                  <a:solidFill>
                    <a:schemeClr val="tx1">
                      <a:lumMod val="50000"/>
                      <a:lumOff val="50000"/>
                    </a:schemeClr>
                  </a:solidFill>
                  <a:latin typeface="微软雅黑" panose="020B0503020204020204" charset="-122"/>
                  <a:ea typeface="微软雅黑" panose="020B0503020204020204" charset="-122"/>
                  <a:cs typeface="+mn-ea"/>
                  <a:sym typeface="+mn-lt"/>
                </a:rPr>
                <a:t>2018年9月16日—2018年10月15日</a:t>
              </a:r>
              <a:endParaRPr lang="zh-CN" altLang="en-US" sz="2000" b="1" kern="900" dirty="0">
                <a:solidFill>
                  <a:schemeClr val="tx1">
                    <a:lumMod val="50000"/>
                    <a:lumOff val="50000"/>
                  </a:schemeClr>
                </a:solidFill>
                <a:latin typeface="微软雅黑" panose="020B0503020204020204" charset="-122"/>
                <a:ea typeface="微软雅黑" panose="020B0503020204020204" charset="-122"/>
                <a:cs typeface="+mn-ea"/>
                <a:sym typeface="+mn-lt"/>
              </a:endParaRPr>
            </a:p>
          </p:txBody>
        </p:sp>
        <p:sp>
          <p:nvSpPr>
            <p:cNvPr id="16" name="TextBox 46"/>
            <p:cNvSpPr txBox="1"/>
            <p:nvPr/>
          </p:nvSpPr>
          <p:spPr>
            <a:xfrm>
              <a:off x="2408" y="3853"/>
              <a:ext cx="2977" cy="459"/>
            </a:xfrm>
            <a:prstGeom prst="rect">
              <a:avLst/>
            </a:prstGeom>
          </p:spPr>
          <p:txBody>
            <a:bodyPr vert="horz" wrap="square" lIns="0" tIns="0" rIns="0" bIns="0" anchor="t" anchorCtr="1">
              <a:noAutofit/>
            </a:bodyPr>
            <a:lstStyle/>
            <a:p>
              <a:pPr lvl="0" algn="ctr">
                <a:lnSpc>
                  <a:spcPct val="120000"/>
                </a:lnSpc>
              </a:pPr>
              <a:r>
                <a:rPr lang="zh-CN" altLang="en-US" sz="1200">
                  <a:solidFill>
                    <a:schemeClr val="dk1">
                      <a:lumMod val="100000"/>
                    </a:schemeClr>
                  </a:solidFill>
                  <a:latin typeface="微软雅黑" panose="020B0503020204020204" charset="-122"/>
                  <a:ea typeface="微软雅黑" panose="020B0503020204020204" charset="-122"/>
                  <a:cs typeface="+mn-ea"/>
                  <a:sym typeface="+mn-lt"/>
                </a:rPr>
                <a:t>撰写开题报告，完成毕业设计开题。</a:t>
              </a:r>
              <a:endParaRPr lang="zh-CN" altLang="en-US" sz="1200">
                <a:solidFill>
                  <a:schemeClr val="dk1">
                    <a:lumMod val="100000"/>
                  </a:schemeClr>
                </a:solidFill>
                <a:latin typeface="微软雅黑" panose="020B0503020204020204" charset="-122"/>
                <a:ea typeface="微软雅黑" panose="020B0503020204020204" charset="-122"/>
                <a:cs typeface="+mn-ea"/>
                <a:sym typeface="+mn-lt"/>
              </a:endParaRPr>
            </a:p>
          </p:txBody>
        </p:sp>
      </p:grpSp>
    </p:spTree>
  </p:cSld>
  <p:clrMapOvr>
    <a:masterClrMapping/>
  </p:clrMapOvr>
  <p:transition spd="slow" advClick="0" advTm="0">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ox(in)">
                                      <p:cBhvr>
                                        <p:cTn id="7" dur="2000"/>
                                        <p:tgtEl>
                                          <p:spTgt spid="10"/>
                                        </p:tgtEl>
                                      </p:cBhvr>
                                    </p:animEffect>
                                  </p:childTnLst>
                                </p:cTn>
                              </p:par>
                            </p:childTnLst>
                          </p:cTn>
                        </p:par>
                        <p:par>
                          <p:cTn id="8" fill="hold">
                            <p:stCondLst>
                              <p:cond delay="2000"/>
                            </p:stCondLst>
                            <p:childTnLst>
                              <p:par>
                                <p:cTn id="9" presetID="5" presetClass="entr" presetSubtype="10"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checkerboard(across)">
                                      <p:cBhvr>
                                        <p:cTn id="11" dur="500"/>
                                        <p:tgtEl>
                                          <p:spTgt spid="13"/>
                                        </p:tgtEl>
                                      </p:cBhvr>
                                    </p:animEffect>
                                  </p:childTnLst>
                                </p:cTn>
                              </p:par>
                            </p:childTnLst>
                          </p:cTn>
                        </p:par>
                        <p:par>
                          <p:cTn id="12" fill="hold">
                            <p:stCondLst>
                              <p:cond delay="2500"/>
                            </p:stCondLst>
                            <p:childTnLst>
                              <p:par>
                                <p:cTn id="13" presetID="5" presetClass="entr" presetSubtype="10" fill="hold"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checkerboard(across)">
                                      <p:cBhvr>
                                        <p:cTn id="1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椭圆 8"/>
          <p:cNvSpPr/>
          <p:nvPr/>
        </p:nvSpPr>
        <p:spPr>
          <a:xfrm>
            <a:off x="622935" y="356235"/>
            <a:ext cx="408305" cy="494665"/>
          </a:xfrm>
          <a:prstGeom prst="ellipse">
            <a:avLst/>
          </a:prstGeom>
          <a:solidFill>
            <a:srgbClr val="6A80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dirty="0">
              <a:latin typeface="方正姚体" panose="02010601030101010101" charset="-122"/>
              <a:ea typeface="方正姚体" panose="02010601030101010101" charset="-122"/>
            </a:endParaRPr>
          </a:p>
        </p:txBody>
      </p:sp>
      <p:sp>
        <p:nvSpPr>
          <p:cNvPr id="2" name="椭圆 1"/>
          <p:cNvSpPr/>
          <p:nvPr/>
        </p:nvSpPr>
        <p:spPr>
          <a:xfrm>
            <a:off x="11510645" y="5955030"/>
            <a:ext cx="408305" cy="494665"/>
          </a:xfrm>
          <a:prstGeom prst="ellipse">
            <a:avLst/>
          </a:prstGeom>
          <a:solidFill>
            <a:srgbClr val="6A80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dirty="0">
              <a:latin typeface="方正姚体" panose="02010601030101010101" charset="-122"/>
              <a:ea typeface="方正姚体" panose="02010601030101010101" charset="-122"/>
            </a:endParaRPr>
          </a:p>
        </p:txBody>
      </p:sp>
      <p:sp>
        <p:nvSpPr>
          <p:cNvPr id="5" name="文本框 2"/>
          <p:cNvSpPr txBox="1"/>
          <p:nvPr/>
        </p:nvSpPr>
        <p:spPr>
          <a:xfrm>
            <a:off x="5192395" y="356136"/>
            <a:ext cx="1807210" cy="582295"/>
          </a:xfrm>
          <a:prstGeom prst="rect">
            <a:avLst/>
          </a:prstGeom>
          <a:noFill/>
        </p:spPr>
        <p:txBody>
          <a:bodyPr vert="horz" wrap="none" lIns="91372" tIns="45719" rIns="91372" bIns="45719" rtlCol="0">
            <a:spAutoFit/>
          </a:bodyPr>
          <a:lstStyle/>
          <a:p>
            <a:pPr algn="l" defTabSz="608330">
              <a:defRPr/>
            </a:pPr>
            <a:r>
              <a:rPr lang="zh-CN" altLang="en-US" sz="3200">
                <a:solidFill>
                  <a:schemeClr val="tx1">
                    <a:lumMod val="75000"/>
                    <a:lumOff val="25000"/>
                  </a:schemeClr>
                </a:solidFill>
                <a:latin typeface="方正姚体" panose="02010601030101010101" charset="-122"/>
                <a:ea typeface="方正姚体" panose="02010601030101010101" charset="-122"/>
                <a:sym typeface="+mn-ea"/>
              </a:rPr>
              <a:t>工作计划</a:t>
            </a:r>
            <a:endParaRPr kumimoji="1" lang="zh-CN" altLang="en-US" sz="3200" kern="0" dirty="0">
              <a:solidFill>
                <a:schemeClr val="tx1">
                  <a:lumMod val="75000"/>
                  <a:lumOff val="25000"/>
                </a:schemeClr>
              </a:solidFill>
              <a:latin typeface="方正姚体" panose="02010601030101010101" charset="-122"/>
              <a:ea typeface="方正姚体" panose="02010601030101010101" charset="-122"/>
              <a:sym typeface="+mn-ea"/>
            </a:endParaRPr>
          </a:p>
        </p:txBody>
      </p:sp>
      <p:sp>
        <p:nvSpPr>
          <p:cNvPr id="3" name="椭圆 2"/>
          <p:cNvSpPr/>
          <p:nvPr/>
        </p:nvSpPr>
        <p:spPr>
          <a:xfrm rot="2700000">
            <a:off x="6360411" y="2419190"/>
            <a:ext cx="1181645" cy="1181645"/>
          </a:xfrm>
          <a:prstGeom prst="ellipse">
            <a:avLst/>
          </a:prstGeom>
          <a:solidFill>
            <a:srgbClr val="B4C4C5"/>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mj-ea"/>
              <a:ea typeface="+mj-ea"/>
            </a:endParaRPr>
          </a:p>
        </p:txBody>
      </p:sp>
      <p:sp>
        <p:nvSpPr>
          <p:cNvPr id="6" name="椭圆 5"/>
          <p:cNvSpPr/>
          <p:nvPr/>
        </p:nvSpPr>
        <p:spPr>
          <a:xfrm>
            <a:off x="4763698" y="2388063"/>
            <a:ext cx="1181645" cy="1181645"/>
          </a:xfrm>
          <a:prstGeom prst="ellipse">
            <a:avLst/>
          </a:prstGeom>
          <a:solidFill>
            <a:srgbClr val="94ABAC"/>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mj-ea"/>
              <a:ea typeface="+mj-ea"/>
            </a:endParaRPr>
          </a:p>
        </p:txBody>
      </p:sp>
      <p:sp>
        <p:nvSpPr>
          <p:cNvPr id="7" name="椭圆 6"/>
          <p:cNvSpPr/>
          <p:nvPr/>
        </p:nvSpPr>
        <p:spPr>
          <a:xfrm rot="2700000">
            <a:off x="4762283" y="3845096"/>
            <a:ext cx="1181645" cy="1181645"/>
          </a:xfrm>
          <a:prstGeom prst="ellipse">
            <a:avLst/>
          </a:prstGeom>
          <a:solidFill>
            <a:srgbClr val="B4C4C5"/>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latin typeface="+mj-ea"/>
              <a:ea typeface="+mj-ea"/>
            </a:endParaRPr>
          </a:p>
        </p:txBody>
      </p:sp>
      <p:sp>
        <p:nvSpPr>
          <p:cNvPr id="8" name="椭圆 7"/>
          <p:cNvSpPr/>
          <p:nvPr/>
        </p:nvSpPr>
        <p:spPr>
          <a:xfrm rot="2700000">
            <a:off x="6307251" y="3845096"/>
            <a:ext cx="1181645" cy="1181645"/>
          </a:xfrm>
          <a:prstGeom prst="ellipse">
            <a:avLst/>
          </a:prstGeom>
          <a:solidFill>
            <a:srgbClr val="94ABAC"/>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mj-ea"/>
              <a:ea typeface="+mj-ea"/>
            </a:endParaRPr>
          </a:p>
        </p:txBody>
      </p:sp>
      <p:sp>
        <p:nvSpPr>
          <p:cNvPr id="4" name="KSO_Shape"/>
          <p:cNvSpPr/>
          <p:nvPr/>
        </p:nvSpPr>
        <p:spPr bwMode="auto">
          <a:xfrm rot="4500000">
            <a:off x="6645653" y="4115472"/>
            <a:ext cx="572818" cy="607228"/>
          </a:xfrm>
          <a:custGeom>
            <a:avLst/>
            <a:gdLst>
              <a:gd name="T0" fmla="*/ 323928717 w 6102"/>
              <a:gd name="T1" fmla="*/ 132439412 h 6477"/>
              <a:gd name="T2" fmla="*/ 527402369 w 6102"/>
              <a:gd name="T3" fmla="*/ 426816471 h 6477"/>
              <a:gd name="T4" fmla="*/ 345939782 w 6102"/>
              <a:gd name="T5" fmla="*/ 560294118 h 6477"/>
              <a:gd name="T6" fmla="*/ 68893396 w 6102"/>
              <a:gd name="T7" fmla="*/ 204757647 h 6477"/>
              <a:gd name="T8" fmla="*/ 99136964 w 6102"/>
              <a:gd name="T9" fmla="*/ 142387647 h 6477"/>
              <a:gd name="T10" fmla="*/ 151911981 w 6102"/>
              <a:gd name="T11" fmla="*/ 143685000 h 6477"/>
              <a:gd name="T12" fmla="*/ 3379703 w 6102"/>
              <a:gd name="T13" fmla="*/ 75865000 h 6477"/>
              <a:gd name="T14" fmla="*/ 43762379 w 6102"/>
              <a:gd name="T15" fmla="*/ 21626176 h 6477"/>
              <a:gd name="T16" fmla="*/ 138133420 w 6102"/>
              <a:gd name="T17" fmla="*/ 692059 h 6477"/>
              <a:gd name="T18" fmla="*/ 237097217 w 6102"/>
              <a:gd name="T19" fmla="*/ 44290588 h 6477"/>
              <a:gd name="T20" fmla="*/ 251135823 w 6102"/>
              <a:gd name="T21" fmla="*/ 94982647 h 6477"/>
              <a:gd name="T22" fmla="*/ 189521629 w 6102"/>
              <a:gd name="T23" fmla="*/ 53633235 h 6477"/>
              <a:gd name="T24" fmla="*/ 112309146 w 6102"/>
              <a:gd name="T25" fmla="*/ 35899706 h 6477"/>
              <a:gd name="T26" fmla="*/ 42635909 w 6102"/>
              <a:gd name="T27" fmla="*/ 65743824 h 6477"/>
              <a:gd name="T28" fmla="*/ 126867843 w 6102"/>
              <a:gd name="T29" fmla="*/ 93858235 h 6477"/>
              <a:gd name="T30" fmla="*/ 191428233 w 6102"/>
              <a:gd name="T31" fmla="*/ 128460294 h 6477"/>
              <a:gd name="T32" fmla="*/ 211186359 w 6102"/>
              <a:gd name="T33" fmla="*/ 100519118 h 6477"/>
              <a:gd name="T34" fmla="*/ 137006656 w 6102"/>
              <a:gd name="T35" fmla="*/ 59256176 h 6477"/>
              <a:gd name="T36" fmla="*/ 46535408 w 6102"/>
              <a:gd name="T37" fmla="*/ 96972353 h 6477"/>
              <a:gd name="T38" fmla="*/ 73139523 w 6102"/>
              <a:gd name="T39" fmla="*/ 118685000 h 6477"/>
              <a:gd name="T40" fmla="*/ 252002248 w 6102"/>
              <a:gd name="T41" fmla="*/ 381055294 h 6477"/>
              <a:gd name="T42" fmla="*/ 268467254 w 6102"/>
              <a:gd name="T43" fmla="*/ 407093529 h 6477"/>
              <a:gd name="T44" fmla="*/ 297671231 w 6102"/>
              <a:gd name="T45" fmla="*/ 397318235 h 6477"/>
              <a:gd name="T46" fmla="*/ 295244831 w 6102"/>
              <a:gd name="T47" fmla="*/ 366782059 h 6477"/>
              <a:gd name="T48" fmla="*/ 264134544 w 6102"/>
              <a:gd name="T49" fmla="*/ 362024118 h 6477"/>
              <a:gd name="T50" fmla="*/ 426618845 w 6102"/>
              <a:gd name="T51" fmla="*/ 413321765 h 6477"/>
              <a:gd name="T52" fmla="*/ 449843258 w 6102"/>
              <a:gd name="T53" fmla="*/ 433564118 h 6477"/>
              <a:gd name="T54" fmla="*/ 475147441 w 6102"/>
              <a:gd name="T55" fmla="*/ 415917059 h 6477"/>
              <a:gd name="T56" fmla="*/ 463968448 w 6102"/>
              <a:gd name="T57" fmla="*/ 387283824 h 6477"/>
              <a:gd name="T58" fmla="*/ 385456034 w 6102"/>
              <a:gd name="T59" fmla="*/ 426037941 h 6477"/>
              <a:gd name="T60" fmla="*/ 379216719 w 6102"/>
              <a:gd name="T61" fmla="*/ 456920294 h 6477"/>
              <a:gd name="T62" fmla="*/ 407120765 w 6102"/>
              <a:gd name="T63" fmla="*/ 469636765 h 6477"/>
              <a:gd name="T64" fmla="*/ 426358800 w 6102"/>
              <a:gd name="T65" fmla="*/ 445501765 h 6477"/>
              <a:gd name="T66" fmla="*/ 407467393 w 6102"/>
              <a:gd name="T67" fmla="*/ 421193824 h 6477"/>
              <a:gd name="T68" fmla="*/ 329388192 w 6102"/>
              <a:gd name="T69" fmla="*/ 469204118 h 6477"/>
              <a:gd name="T70" fmla="*/ 331728009 w 6102"/>
              <a:gd name="T71" fmla="*/ 499740588 h 6477"/>
              <a:gd name="T72" fmla="*/ 362924879 w 6102"/>
              <a:gd name="T73" fmla="*/ 504498235 h 6477"/>
              <a:gd name="T74" fmla="*/ 374190456 w 6102"/>
              <a:gd name="T75" fmla="*/ 475951471 h 6477"/>
              <a:gd name="T76" fmla="*/ 349146318 w 6102"/>
              <a:gd name="T77" fmla="*/ 458045000 h 6477"/>
              <a:gd name="T78" fmla="*/ 389962206 w 6102"/>
              <a:gd name="T79" fmla="*/ 350951471 h 6477"/>
              <a:gd name="T80" fmla="*/ 401141200 w 6102"/>
              <a:gd name="T81" fmla="*/ 379671176 h 6477"/>
              <a:gd name="T82" fmla="*/ 431558230 w 6102"/>
              <a:gd name="T83" fmla="*/ 375778529 h 6477"/>
              <a:gd name="T84" fmla="*/ 434764765 w 6102"/>
              <a:gd name="T85" fmla="*/ 344377059 h 6477"/>
              <a:gd name="T86" fmla="*/ 405647372 w 6102"/>
              <a:gd name="T87" fmla="*/ 334602059 h 6477"/>
              <a:gd name="T88" fmla="*/ 339093793 w 6102"/>
              <a:gd name="T89" fmla="*/ 394636765 h 6477"/>
              <a:gd name="T90" fmla="*/ 357985495 w 6102"/>
              <a:gd name="T91" fmla="*/ 418944706 h 6477"/>
              <a:gd name="T92" fmla="*/ 386149291 w 6102"/>
              <a:gd name="T93" fmla="*/ 406487941 h 6477"/>
              <a:gd name="T94" fmla="*/ 380776400 w 6102"/>
              <a:gd name="T95" fmla="*/ 376211176 h 6477"/>
              <a:gd name="T96" fmla="*/ 349232901 w 6102"/>
              <a:gd name="T97" fmla="*/ 374740588 h 6477"/>
              <a:gd name="T98" fmla="*/ 288918638 w 6102"/>
              <a:gd name="T99" fmla="*/ 439360000 h 6477"/>
              <a:gd name="T100" fmla="*/ 313876193 w 6102"/>
              <a:gd name="T101" fmla="*/ 457352941 h 6477"/>
              <a:gd name="T102" fmla="*/ 337447234 w 6102"/>
              <a:gd name="T103" fmla="*/ 437370294 h 6477"/>
              <a:gd name="T104" fmla="*/ 323495505 w 6102"/>
              <a:gd name="T105" fmla="*/ 409861471 h 6477"/>
              <a:gd name="T106" fmla="*/ 360151850 w 6102"/>
              <a:gd name="T107" fmla="*/ 291695588 h 6477"/>
              <a:gd name="T108" fmla="*/ 356945609 w 6102"/>
              <a:gd name="T109" fmla="*/ 323010294 h 6477"/>
              <a:gd name="T110" fmla="*/ 385976124 w 6102"/>
              <a:gd name="T111" fmla="*/ 332872059 h 6477"/>
              <a:gd name="T112" fmla="*/ 402701176 w 6102"/>
              <a:gd name="T113" fmla="*/ 307007059 h 6477"/>
              <a:gd name="T114" fmla="*/ 381469658 w 6102"/>
              <a:gd name="T115" fmla="*/ 284602059 h 6477"/>
              <a:gd name="T116" fmla="*/ 305903734 w 6102"/>
              <a:gd name="T117" fmla="*/ 334256176 h 6477"/>
              <a:gd name="T118" fmla="*/ 311276625 w 6102"/>
              <a:gd name="T119" fmla="*/ 364446471 h 6477"/>
              <a:gd name="T120" fmla="*/ 342733541 w 6102"/>
              <a:gd name="T121" fmla="*/ 366003529 h 6477"/>
              <a:gd name="T122" fmla="*/ 351139506 w 6102"/>
              <a:gd name="T123" fmla="*/ 336678235 h 6477"/>
              <a:gd name="T124" fmla="*/ 324535391 w 6102"/>
              <a:gd name="T125" fmla="*/ 321280294 h 6477"/>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6102" h="6477">
                <a:moveTo>
                  <a:pt x="2255" y="2316"/>
                </a:moveTo>
                <a:lnTo>
                  <a:pt x="3307" y="1540"/>
                </a:lnTo>
                <a:lnTo>
                  <a:pt x="3323" y="1530"/>
                </a:lnTo>
                <a:lnTo>
                  <a:pt x="3339" y="1520"/>
                </a:lnTo>
                <a:lnTo>
                  <a:pt x="3355" y="1511"/>
                </a:lnTo>
                <a:lnTo>
                  <a:pt x="3372" y="1502"/>
                </a:lnTo>
                <a:lnTo>
                  <a:pt x="3389" y="1495"/>
                </a:lnTo>
                <a:lnTo>
                  <a:pt x="3407" y="1488"/>
                </a:lnTo>
                <a:lnTo>
                  <a:pt x="3424" y="1483"/>
                </a:lnTo>
                <a:lnTo>
                  <a:pt x="3443" y="1479"/>
                </a:lnTo>
                <a:lnTo>
                  <a:pt x="3461" y="1474"/>
                </a:lnTo>
                <a:lnTo>
                  <a:pt x="3478" y="1471"/>
                </a:lnTo>
                <a:lnTo>
                  <a:pt x="3496" y="1469"/>
                </a:lnTo>
                <a:lnTo>
                  <a:pt x="3514" y="1468"/>
                </a:lnTo>
                <a:lnTo>
                  <a:pt x="3532" y="1468"/>
                </a:lnTo>
                <a:lnTo>
                  <a:pt x="3550" y="1469"/>
                </a:lnTo>
                <a:lnTo>
                  <a:pt x="3568" y="1470"/>
                </a:lnTo>
                <a:lnTo>
                  <a:pt x="3586" y="1472"/>
                </a:lnTo>
                <a:lnTo>
                  <a:pt x="3604" y="1476"/>
                </a:lnTo>
                <a:lnTo>
                  <a:pt x="3622" y="1480"/>
                </a:lnTo>
                <a:lnTo>
                  <a:pt x="3639" y="1484"/>
                </a:lnTo>
                <a:lnTo>
                  <a:pt x="3656" y="1490"/>
                </a:lnTo>
                <a:lnTo>
                  <a:pt x="3673" y="1497"/>
                </a:lnTo>
                <a:lnTo>
                  <a:pt x="3691" y="1503"/>
                </a:lnTo>
                <a:lnTo>
                  <a:pt x="3706" y="1512"/>
                </a:lnTo>
                <a:lnTo>
                  <a:pt x="3722" y="1520"/>
                </a:lnTo>
                <a:lnTo>
                  <a:pt x="3738" y="1531"/>
                </a:lnTo>
                <a:lnTo>
                  <a:pt x="3753" y="1540"/>
                </a:lnTo>
                <a:lnTo>
                  <a:pt x="3768" y="1552"/>
                </a:lnTo>
                <a:lnTo>
                  <a:pt x="3782" y="1565"/>
                </a:lnTo>
                <a:lnTo>
                  <a:pt x="3796" y="1578"/>
                </a:lnTo>
                <a:lnTo>
                  <a:pt x="3809" y="1590"/>
                </a:lnTo>
                <a:lnTo>
                  <a:pt x="3821" y="1605"/>
                </a:lnTo>
                <a:lnTo>
                  <a:pt x="3833" y="1620"/>
                </a:lnTo>
                <a:lnTo>
                  <a:pt x="6029" y="4602"/>
                </a:lnTo>
                <a:lnTo>
                  <a:pt x="6040" y="4617"/>
                </a:lnTo>
                <a:lnTo>
                  <a:pt x="6050" y="4633"/>
                </a:lnTo>
                <a:lnTo>
                  <a:pt x="6060" y="4650"/>
                </a:lnTo>
                <a:lnTo>
                  <a:pt x="6068" y="4666"/>
                </a:lnTo>
                <a:lnTo>
                  <a:pt x="6075" y="4683"/>
                </a:lnTo>
                <a:lnTo>
                  <a:pt x="6082" y="4702"/>
                </a:lnTo>
                <a:lnTo>
                  <a:pt x="6087" y="4719"/>
                </a:lnTo>
                <a:lnTo>
                  <a:pt x="6091" y="4737"/>
                </a:lnTo>
                <a:lnTo>
                  <a:pt x="6096" y="4755"/>
                </a:lnTo>
                <a:lnTo>
                  <a:pt x="6099" y="4773"/>
                </a:lnTo>
                <a:lnTo>
                  <a:pt x="6101" y="4791"/>
                </a:lnTo>
                <a:lnTo>
                  <a:pt x="6102" y="4809"/>
                </a:lnTo>
                <a:lnTo>
                  <a:pt x="6102" y="4827"/>
                </a:lnTo>
                <a:lnTo>
                  <a:pt x="6101" y="4845"/>
                </a:lnTo>
                <a:lnTo>
                  <a:pt x="6100" y="4862"/>
                </a:lnTo>
                <a:lnTo>
                  <a:pt x="6098" y="4880"/>
                </a:lnTo>
                <a:lnTo>
                  <a:pt x="6095" y="4898"/>
                </a:lnTo>
                <a:lnTo>
                  <a:pt x="6090" y="4917"/>
                </a:lnTo>
                <a:lnTo>
                  <a:pt x="6086" y="4934"/>
                </a:lnTo>
                <a:lnTo>
                  <a:pt x="6080" y="4951"/>
                </a:lnTo>
                <a:lnTo>
                  <a:pt x="6073" y="4968"/>
                </a:lnTo>
                <a:lnTo>
                  <a:pt x="6067" y="4985"/>
                </a:lnTo>
                <a:lnTo>
                  <a:pt x="6058" y="5001"/>
                </a:lnTo>
                <a:lnTo>
                  <a:pt x="6050" y="5017"/>
                </a:lnTo>
                <a:lnTo>
                  <a:pt x="6039" y="5033"/>
                </a:lnTo>
                <a:lnTo>
                  <a:pt x="6029" y="5047"/>
                </a:lnTo>
                <a:lnTo>
                  <a:pt x="6018" y="5062"/>
                </a:lnTo>
                <a:lnTo>
                  <a:pt x="6005" y="5076"/>
                </a:lnTo>
                <a:lnTo>
                  <a:pt x="5992" y="5090"/>
                </a:lnTo>
                <a:lnTo>
                  <a:pt x="5980" y="5103"/>
                </a:lnTo>
                <a:lnTo>
                  <a:pt x="5965" y="5116"/>
                </a:lnTo>
                <a:lnTo>
                  <a:pt x="5950" y="5127"/>
                </a:lnTo>
                <a:lnTo>
                  <a:pt x="4216" y="6405"/>
                </a:lnTo>
                <a:lnTo>
                  <a:pt x="4200" y="6415"/>
                </a:lnTo>
                <a:lnTo>
                  <a:pt x="4184" y="6426"/>
                </a:lnTo>
                <a:lnTo>
                  <a:pt x="4168" y="6434"/>
                </a:lnTo>
                <a:lnTo>
                  <a:pt x="4151" y="6443"/>
                </a:lnTo>
                <a:lnTo>
                  <a:pt x="4134" y="6450"/>
                </a:lnTo>
                <a:lnTo>
                  <a:pt x="4116" y="6457"/>
                </a:lnTo>
                <a:lnTo>
                  <a:pt x="4099" y="6462"/>
                </a:lnTo>
                <a:lnTo>
                  <a:pt x="4081" y="6467"/>
                </a:lnTo>
                <a:lnTo>
                  <a:pt x="4063" y="6470"/>
                </a:lnTo>
                <a:lnTo>
                  <a:pt x="4046" y="6474"/>
                </a:lnTo>
                <a:lnTo>
                  <a:pt x="4028" y="6476"/>
                </a:lnTo>
                <a:lnTo>
                  <a:pt x="4010" y="6477"/>
                </a:lnTo>
                <a:lnTo>
                  <a:pt x="3992" y="6477"/>
                </a:lnTo>
                <a:lnTo>
                  <a:pt x="3974" y="6477"/>
                </a:lnTo>
                <a:lnTo>
                  <a:pt x="3955" y="6475"/>
                </a:lnTo>
                <a:lnTo>
                  <a:pt x="3937" y="6473"/>
                </a:lnTo>
                <a:lnTo>
                  <a:pt x="3919" y="6469"/>
                </a:lnTo>
                <a:lnTo>
                  <a:pt x="3902" y="6466"/>
                </a:lnTo>
                <a:lnTo>
                  <a:pt x="3884" y="6461"/>
                </a:lnTo>
                <a:lnTo>
                  <a:pt x="3867" y="6456"/>
                </a:lnTo>
                <a:lnTo>
                  <a:pt x="3850" y="6449"/>
                </a:lnTo>
                <a:lnTo>
                  <a:pt x="3833" y="6442"/>
                </a:lnTo>
                <a:lnTo>
                  <a:pt x="3817" y="6433"/>
                </a:lnTo>
                <a:lnTo>
                  <a:pt x="3801" y="6425"/>
                </a:lnTo>
                <a:lnTo>
                  <a:pt x="3786" y="6415"/>
                </a:lnTo>
                <a:lnTo>
                  <a:pt x="3770" y="6405"/>
                </a:lnTo>
                <a:lnTo>
                  <a:pt x="3756" y="6393"/>
                </a:lnTo>
                <a:lnTo>
                  <a:pt x="3742" y="6381"/>
                </a:lnTo>
                <a:lnTo>
                  <a:pt x="3728" y="6368"/>
                </a:lnTo>
                <a:lnTo>
                  <a:pt x="3715" y="6354"/>
                </a:lnTo>
                <a:lnTo>
                  <a:pt x="3702" y="6340"/>
                </a:lnTo>
                <a:lnTo>
                  <a:pt x="3691" y="6325"/>
                </a:lnTo>
                <a:lnTo>
                  <a:pt x="2272" y="4399"/>
                </a:lnTo>
                <a:lnTo>
                  <a:pt x="1495" y="3343"/>
                </a:lnTo>
                <a:lnTo>
                  <a:pt x="855" y="2476"/>
                </a:lnTo>
                <a:lnTo>
                  <a:pt x="840" y="2455"/>
                </a:lnTo>
                <a:lnTo>
                  <a:pt x="828" y="2433"/>
                </a:lnTo>
                <a:lnTo>
                  <a:pt x="815" y="2412"/>
                </a:lnTo>
                <a:lnTo>
                  <a:pt x="804" y="2390"/>
                </a:lnTo>
                <a:lnTo>
                  <a:pt x="795" y="2367"/>
                </a:lnTo>
                <a:lnTo>
                  <a:pt x="786" y="2344"/>
                </a:lnTo>
                <a:lnTo>
                  <a:pt x="779" y="2321"/>
                </a:lnTo>
                <a:lnTo>
                  <a:pt x="772" y="2297"/>
                </a:lnTo>
                <a:lnTo>
                  <a:pt x="767" y="2274"/>
                </a:lnTo>
                <a:lnTo>
                  <a:pt x="764" y="2250"/>
                </a:lnTo>
                <a:lnTo>
                  <a:pt x="761" y="2226"/>
                </a:lnTo>
                <a:lnTo>
                  <a:pt x="760" y="2202"/>
                </a:lnTo>
                <a:lnTo>
                  <a:pt x="759" y="2178"/>
                </a:lnTo>
                <a:lnTo>
                  <a:pt x="760" y="2155"/>
                </a:lnTo>
                <a:lnTo>
                  <a:pt x="762" y="2130"/>
                </a:lnTo>
                <a:lnTo>
                  <a:pt x="765" y="2107"/>
                </a:lnTo>
                <a:lnTo>
                  <a:pt x="768" y="2083"/>
                </a:lnTo>
                <a:lnTo>
                  <a:pt x="773" y="2060"/>
                </a:lnTo>
                <a:lnTo>
                  <a:pt x="780" y="2036"/>
                </a:lnTo>
                <a:lnTo>
                  <a:pt x="787" y="2014"/>
                </a:lnTo>
                <a:lnTo>
                  <a:pt x="796" y="1992"/>
                </a:lnTo>
                <a:lnTo>
                  <a:pt x="805" y="1969"/>
                </a:lnTo>
                <a:lnTo>
                  <a:pt x="817" y="1948"/>
                </a:lnTo>
                <a:lnTo>
                  <a:pt x="829" y="1927"/>
                </a:lnTo>
                <a:lnTo>
                  <a:pt x="842" y="1907"/>
                </a:lnTo>
                <a:lnTo>
                  <a:pt x="855" y="1886"/>
                </a:lnTo>
                <a:lnTo>
                  <a:pt x="870" y="1867"/>
                </a:lnTo>
                <a:lnTo>
                  <a:pt x="886" y="1848"/>
                </a:lnTo>
                <a:lnTo>
                  <a:pt x="903" y="1830"/>
                </a:lnTo>
                <a:lnTo>
                  <a:pt x="921" y="1813"/>
                </a:lnTo>
                <a:lnTo>
                  <a:pt x="941" y="1796"/>
                </a:lnTo>
                <a:lnTo>
                  <a:pt x="961" y="1781"/>
                </a:lnTo>
                <a:lnTo>
                  <a:pt x="1144" y="1646"/>
                </a:lnTo>
                <a:lnTo>
                  <a:pt x="1164" y="1631"/>
                </a:lnTo>
                <a:lnTo>
                  <a:pt x="1185" y="1618"/>
                </a:lnTo>
                <a:lnTo>
                  <a:pt x="1208" y="1605"/>
                </a:lnTo>
                <a:lnTo>
                  <a:pt x="1230" y="1595"/>
                </a:lnTo>
                <a:lnTo>
                  <a:pt x="1252" y="1585"/>
                </a:lnTo>
                <a:lnTo>
                  <a:pt x="1276" y="1577"/>
                </a:lnTo>
                <a:lnTo>
                  <a:pt x="1299" y="1569"/>
                </a:lnTo>
                <a:lnTo>
                  <a:pt x="1323" y="1563"/>
                </a:lnTo>
                <a:lnTo>
                  <a:pt x="1346" y="1557"/>
                </a:lnTo>
                <a:lnTo>
                  <a:pt x="1369" y="1554"/>
                </a:lnTo>
                <a:lnTo>
                  <a:pt x="1394" y="1551"/>
                </a:lnTo>
                <a:lnTo>
                  <a:pt x="1417" y="1550"/>
                </a:lnTo>
                <a:lnTo>
                  <a:pt x="1442" y="1549"/>
                </a:lnTo>
                <a:lnTo>
                  <a:pt x="1465" y="1550"/>
                </a:lnTo>
                <a:lnTo>
                  <a:pt x="1490" y="1552"/>
                </a:lnTo>
                <a:lnTo>
                  <a:pt x="1513" y="1555"/>
                </a:lnTo>
                <a:lnTo>
                  <a:pt x="1536" y="1560"/>
                </a:lnTo>
                <a:lnTo>
                  <a:pt x="1560" y="1565"/>
                </a:lnTo>
                <a:lnTo>
                  <a:pt x="1582" y="1571"/>
                </a:lnTo>
                <a:lnTo>
                  <a:pt x="1606" y="1579"/>
                </a:lnTo>
                <a:lnTo>
                  <a:pt x="1628" y="1587"/>
                </a:lnTo>
                <a:lnTo>
                  <a:pt x="1650" y="1597"/>
                </a:lnTo>
                <a:lnTo>
                  <a:pt x="1672" y="1608"/>
                </a:lnTo>
                <a:lnTo>
                  <a:pt x="1693" y="1619"/>
                </a:lnTo>
                <a:lnTo>
                  <a:pt x="1713" y="1632"/>
                </a:lnTo>
                <a:lnTo>
                  <a:pt x="1733" y="1646"/>
                </a:lnTo>
                <a:lnTo>
                  <a:pt x="1753" y="1661"/>
                </a:lnTo>
                <a:lnTo>
                  <a:pt x="1772" y="1677"/>
                </a:lnTo>
                <a:lnTo>
                  <a:pt x="1790" y="1694"/>
                </a:lnTo>
                <a:lnTo>
                  <a:pt x="1807" y="1712"/>
                </a:lnTo>
                <a:lnTo>
                  <a:pt x="1823" y="1731"/>
                </a:lnTo>
                <a:lnTo>
                  <a:pt x="1839" y="1751"/>
                </a:lnTo>
                <a:lnTo>
                  <a:pt x="2255" y="2316"/>
                </a:lnTo>
                <a:close/>
                <a:moveTo>
                  <a:pt x="356" y="893"/>
                </a:moveTo>
                <a:lnTo>
                  <a:pt x="356" y="893"/>
                </a:lnTo>
                <a:lnTo>
                  <a:pt x="341" y="908"/>
                </a:lnTo>
                <a:lnTo>
                  <a:pt x="325" y="922"/>
                </a:lnTo>
                <a:lnTo>
                  <a:pt x="308" y="933"/>
                </a:lnTo>
                <a:lnTo>
                  <a:pt x="290" y="942"/>
                </a:lnTo>
                <a:lnTo>
                  <a:pt x="272" y="950"/>
                </a:lnTo>
                <a:lnTo>
                  <a:pt x="253" y="955"/>
                </a:lnTo>
                <a:lnTo>
                  <a:pt x="234" y="959"/>
                </a:lnTo>
                <a:lnTo>
                  <a:pt x="215" y="960"/>
                </a:lnTo>
                <a:lnTo>
                  <a:pt x="194" y="960"/>
                </a:lnTo>
                <a:lnTo>
                  <a:pt x="175" y="959"/>
                </a:lnTo>
                <a:lnTo>
                  <a:pt x="156" y="955"/>
                </a:lnTo>
                <a:lnTo>
                  <a:pt x="137" y="950"/>
                </a:lnTo>
                <a:lnTo>
                  <a:pt x="118" y="942"/>
                </a:lnTo>
                <a:lnTo>
                  <a:pt x="100" y="933"/>
                </a:lnTo>
                <a:lnTo>
                  <a:pt x="83" y="921"/>
                </a:lnTo>
                <a:lnTo>
                  <a:pt x="67" y="908"/>
                </a:lnTo>
                <a:lnTo>
                  <a:pt x="52" y="893"/>
                </a:lnTo>
                <a:lnTo>
                  <a:pt x="39" y="877"/>
                </a:lnTo>
                <a:lnTo>
                  <a:pt x="28" y="860"/>
                </a:lnTo>
                <a:lnTo>
                  <a:pt x="19" y="842"/>
                </a:lnTo>
                <a:lnTo>
                  <a:pt x="11" y="824"/>
                </a:lnTo>
                <a:lnTo>
                  <a:pt x="6" y="805"/>
                </a:lnTo>
                <a:lnTo>
                  <a:pt x="2" y="786"/>
                </a:lnTo>
                <a:lnTo>
                  <a:pt x="0" y="767"/>
                </a:lnTo>
                <a:lnTo>
                  <a:pt x="0" y="746"/>
                </a:lnTo>
                <a:lnTo>
                  <a:pt x="2" y="727"/>
                </a:lnTo>
                <a:lnTo>
                  <a:pt x="5" y="708"/>
                </a:lnTo>
                <a:lnTo>
                  <a:pt x="11" y="689"/>
                </a:lnTo>
                <a:lnTo>
                  <a:pt x="19" y="671"/>
                </a:lnTo>
                <a:lnTo>
                  <a:pt x="28" y="653"/>
                </a:lnTo>
                <a:lnTo>
                  <a:pt x="39" y="636"/>
                </a:lnTo>
                <a:lnTo>
                  <a:pt x="53" y="619"/>
                </a:lnTo>
                <a:lnTo>
                  <a:pt x="94" y="574"/>
                </a:lnTo>
                <a:lnTo>
                  <a:pt x="137" y="531"/>
                </a:lnTo>
                <a:lnTo>
                  <a:pt x="182" y="490"/>
                </a:lnTo>
                <a:lnTo>
                  <a:pt x="226" y="449"/>
                </a:lnTo>
                <a:lnTo>
                  <a:pt x="259" y="422"/>
                </a:lnTo>
                <a:lnTo>
                  <a:pt x="293" y="395"/>
                </a:lnTo>
                <a:lnTo>
                  <a:pt x="328" y="369"/>
                </a:lnTo>
                <a:lnTo>
                  <a:pt x="363" y="343"/>
                </a:lnTo>
                <a:lnTo>
                  <a:pt x="398" y="319"/>
                </a:lnTo>
                <a:lnTo>
                  <a:pt x="433" y="295"/>
                </a:lnTo>
                <a:lnTo>
                  <a:pt x="469" y="273"/>
                </a:lnTo>
                <a:lnTo>
                  <a:pt x="505" y="250"/>
                </a:lnTo>
                <a:lnTo>
                  <a:pt x="542" y="230"/>
                </a:lnTo>
                <a:lnTo>
                  <a:pt x="579" y="210"/>
                </a:lnTo>
                <a:lnTo>
                  <a:pt x="617" y="191"/>
                </a:lnTo>
                <a:lnTo>
                  <a:pt x="654" y="173"/>
                </a:lnTo>
                <a:lnTo>
                  <a:pt x="693" y="155"/>
                </a:lnTo>
                <a:lnTo>
                  <a:pt x="732" y="139"/>
                </a:lnTo>
                <a:lnTo>
                  <a:pt x="770" y="123"/>
                </a:lnTo>
                <a:lnTo>
                  <a:pt x="810" y="108"/>
                </a:lnTo>
                <a:lnTo>
                  <a:pt x="849" y="94"/>
                </a:lnTo>
                <a:lnTo>
                  <a:pt x="889" y="81"/>
                </a:lnTo>
                <a:lnTo>
                  <a:pt x="929" y="70"/>
                </a:lnTo>
                <a:lnTo>
                  <a:pt x="969" y="59"/>
                </a:lnTo>
                <a:lnTo>
                  <a:pt x="1010" y="49"/>
                </a:lnTo>
                <a:lnTo>
                  <a:pt x="1050" y="40"/>
                </a:lnTo>
                <a:lnTo>
                  <a:pt x="1092" y="31"/>
                </a:lnTo>
                <a:lnTo>
                  <a:pt x="1133" y="25"/>
                </a:lnTo>
                <a:lnTo>
                  <a:pt x="1175" y="18"/>
                </a:lnTo>
                <a:lnTo>
                  <a:pt x="1216" y="13"/>
                </a:lnTo>
                <a:lnTo>
                  <a:pt x="1258" y="9"/>
                </a:lnTo>
                <a:lnTo>
                  <a:pt x="1299" y="5"/>
                </a:lnTo>
                <a:lnTo>
                  <a:pt x="1342" y="2"/>
                </a:lnTo>
                <a:lnTo>
                  <a:pt x="1383" y="1"/>
                </a:lnTo>
                <a:lnTo>
                  <a:pt x="1426" y="0"/>
                </a:lnTo>
                <a:lnTo>
                  <a:pt x="1468" y="1"/>
                </a:lnTo>
                <a:lnTo>
                  <a:pt x="1510" y="2"/>
                </a:lnTo>
                <a:lnTo>
                  <a:pt x="1552" y="5"/>
                </a:lnTo>
                <a:lnTo>
                  <a:pt x="1594" y="8"/>
                </a:lnTo>
                <a:lnTo>
                  <a:pt x="1637" y="13"/>
                </a:lnTo>
                <a:lnTo>
                  <a:pt x="1679" y="18"/>
                </a:lnTo>
                <a:lnTo>
                  <a:pt x="1721" y="25"/>
                </a:lnTo>
                <a:lnTo>
                  <a:pt x="1763" y="31"/>
                </a:lnTo>
                <a:lnTo>
                  <a:pt x="1806" y="40"/>
                </a:lnTo>
                <a:lnTo>
                  <a:pt x="1847" y="49"/>
                </a:lnTo>
                <a:lnTo>
                  <a:pt x="1890" y="60"/>
                </a:lnTo>
                <a:lnTo>
                  <a:pt x="1931" y="71"/>
                </a:lnTo>
                <a:lnTo>
                  <a:pt x="1974" y="83"/>
                </a:lnTo>
                <a:lnTo>
                  <a:pt x="2018" y="96"/>
                </a:lnTo>
                <a:lnTo>
                  <a:pt x="2057" y="111"/>
                </a:lnTo>
                <a:lnTo>
                  <a:pt x="2098" y="126"/>
                </a:lnTo>
                <a:lnTo>
                  <a:pt x="2140" y="142"/>
                </a:lnTo>
                <a:lnTo>
                  <a:pt x="2181" y="160"/>
                </a:lnTo>
                <a:lnTo>
                  <a:pt x="2223" y="178"/>
                </a:lnTo>
                <a:lnTo>
                  <a:pt x="2263" y="197"/>
                </a:lnTo>
                <a:lnTo>
                  <a:pt x="2304" y="217"/>
                </a:lnTo>
                <a:lnTo>
                  <a:pt x="2344" y="240"/>
                </a:lnTo>
                <a:lnTo>
                  <a:pt x="2385" y="262"/>
                </a:lnTo>
                <a:lnTo>
                  <a:pt x="2425" y="286"/>
                </a:lnTo>
                <a:lnTo>
                  <a:pt x="2464" y="310"/>
                </a:lnTo>
                <a:lnTo>
                  <a:pt x="2505" y="336"/>
                </a:lnTo>
                <a:lnTo>
                  <a:pt x="2544" y="362"/>
                </a:lnTo>
                <a:lnTo>
                  <a:pt x="2583" y="391"/>
                </a:lnTo>
                <a:lnTo>
                  <a:pt x="2622" y="420"/>
                </a:lnTo>
                <a:lnTo>
                  <a:pt x="2660" y="449"/>
                </a:lnTo>
                <a:lnTo>
                  <a:pt x="2699" y="480"/>
                </a:lnTo>
                <a:lnTo>
                  <a:pt x="2736" y="512"/>
                </a:lnTo>
                <a:lnTo>
                  <a:pt x="2773" y="545"/>
                </a:lnTo>
                <a:lnTo>
                  <a:pt x="2828" y="597"/>
                </a:lnTo>
                <a:lnTo>
                  <a:pt x="2884" y="653"/>
                </a:lnTo>
                <a:lnTo>
                  <a:pt x="2938" y="710"/>
                </a:lnTo>
                <a:lnTo>
                  <a:pt x="2991" y="770"/>
                </a:lnTo>
                <a:lnTo>
                  <a:pt x="3004" y="787"/>
                </a:lnTo>
                <a:lnTo>
                  <a:pt x="3015" y="804"/>
                </a:lnTo>
                <a:lnTo>
                  <a:pt x="3023" y="822"/>
                </a:lnTo>
                <a:lnTo>
                  <a:pt x="3031" y="841"/>
                </a:lnTo>
                <a:lnTo>
                  <a:pt x="3036" y="860"/>
                </a:lnTo>
                <a:lnTo>
                  <a:pt x="3039" y="879"/>
                </a:lnTo>
                <a:lnTo>
                  <a:pt x="3040" y="899"/>
                </a:lnTo>
                <a:lnTo>
                  <a:pt x="3039" y="919"/>
                </a:lnTo>
                <a:lnTo>
                  <a:pt x="3037" y="938"/>
                </a:lnTo>
                <a:lnTo>
                  <a:pt x="3033" y="957"/>
                </a:lnTo>
                <a:lnTo>
                  <a:pt x="3026" y="976"/>
                </a:lnTo>
                <a:lnTo>
                  <a:pt x="3019" y="994"/>
                </a:lnTo>
                <a:lnTo>
                  <a:pt x="3009" y="1011"/>
                </a:lnTo>
                <a:lnTo>
                  <a:pt x="2998" y="1028"/>
                </a:lnTo>
                <a:lnTo>
                  <a:pt x="2984" y="1043"/>
                </a:lnTo>
                <a:lnTo>
                  <a:pt x="2969" y="1058"/>
                </a:lnTo>
                <a:lnTo>
                  <a:pt x="2952" y="1071"/>
                </a:lnTo>
                <a:lnTo>
                  <a:pt x="2935" y="1082"/>
                </a:lnTo>
                <a:lnTo>
                  <a:pt x="2917" y="1091"/>
                </a:lnTo>
                <a:lnTo>
                  <a:pt x="2898" y="1098"/>
                </a:lnTo>
                <a:lnTo>
                  <a:pt x="2878" y="1103"/>
                </a:lnTo>
                <a:lnTo>
                  <a:pt x="2859" y="1106"/>
                </a:lnTo>
                <a:lnTo>
                  <a:pt x="2840" y="1107"/>
                </a:lnTo>
                <a:lnTo>
                  <a:pt x="2820" y="1107"/>
                </a:lnTo>
                <a:lnTo>
                  <a:pt x="2801" y="1104"/>
                </a:lnTo>
                <a:lnTo>
                  <a:pt x="2782" y="1100"/>
                </a:lnTo>
                <a:lnTo>
                  <a:pt x="2762" y="1094"/>
                </a:lnTo>
                <a:lnTo>
                  <a:pt x="2744" y="1086"/>
                </a:lnTo>
                <a:lnTo>
                  <a:pt x="2727" y="1076"/>
                </a:lnTo>
                <a:lnTo>
                  <a:pt x="2710" y="1065"/>
                </a:lnTo>
                <a:lnTo>
                  <a:pt x="2695" y="1052"/>
                </a:lnTo>
                <a:lnTo>
                  <a:pt x="2681" y="1036"/>
                </a:lnTo>
                <a:lnTo>
                  <a:pt x="2636" y="986"/>
                </a:lnTo>
                <a:lnTo>
                  <a:pt x="2591" y="938"/>
                </a:lnTo>
                <a:lnTo>
                  <a:pt x="2545" y="892"/>
                </a:lnTo>
                <a:lnTo>
                  <a:pt x="2499" y="849"/>
                </a:lnTo>
                <a:lnTo>
                  <a:pt x="2469" y="822"/>
                </a:lnTo>
                <a:lnTo>
                  <a:pt x="2438" y="796"/>
                </a:lnTo>
                <a:lnTo>
                  <a:pt x="2407" y="771"/>
                </a:lnTo>
                <a:lnTo>
                  <a:pt x="2376" y="746"/>
                </a:lnTo>
                <a:lnTo>
                  <a:pt x="2345" y="724"/>
                </a:lnTo>
                <a:lnTo>
                  <a:pt x="2314" y="701"/>
                </a:lnTo>
                <a:lnTo>
                  <a:pt x="2283" y="679"/>
                </a:lnTo>
                <a:lnTo>
                  <a:pt x="2251" y="659"/>
                </a:lnTo>
                <a:lnTo>
                  <a:pt x="2219" y="639"/>
                </a:lnTo>
                <a:lnTo>
                  <a:pt x="2187" y="620"/>
                </a:lnTo>
                <a:lnTo>
                  <a:pt x="2155" y="602"/>
                </a:lnTo>
                <a:lnTo>
                  <a:pt x="2122" y="585"/>
                </a:lnTo>
                <a:lnTo>
                  <a:pt x="2090" y="568"/>
                </a:lnTo>
                <a:lnTo>
                  <a:pt x="2057" y="552"/>
                </a:lnTo>
                <a:lnTo>
                  <a:pt x="2024" y="538"/>
                </a:lnTo>
                <a:lnTo>
                  <a:pt x="1991" y="523"/>
                </a:lnTo>
                <a:lnTo>
                  <a:pt x="1958" y="510"/>
                </a:lnTo>
                <a:lnTo>
                  <a:pt x="1925" y="497"/>
                </a:lnTo>
                <a:lnTo>
                  <a:pt x="1892" y="487"/>
                </a:lnTo>
                <a:lnTo>
                  <a:pt x="1859" y="475"/>
                </a:lnTo>
                <a:lnTo>
                  <a:pt x="1826" y="465"/>
                </a:lnTo>
                <a:lnTo>
                  <a:pt x="1792" y="457"/>
                </a:lnTo>
                <a:lnTo>
                  <a:pt x="1759" y="448"/>
                </a:lnTo>
                <a:lnTo>
                  <a:pt x="1726" y="441"/>
                </a:lnTo>
                <a:lnTo>
                  <a:pt x="1692" y="435"/>
                </a:lnTo>
                <a:lnTo>
                  <a:pt x="1659" y="428"/>
                </a:lnTo>
                <a:lnTo>
                  <a:pt x="1626" y="423"/>
                </a:lnTo>
                <a:lnTo>
                  <a:pt x="1592" y="419"/>
                </a:lnTo>
                <a:lnTo>
                  <a:pt x="1559" y="415"/>
                </a:lnTo>
                <a:lnTo>
                  <a:pt x="1526" y="412"/>
                </a:lnTo>
                <a:lnTo>
                  <a:pt x="1492" y="411"/>
                </a:lnTo>
                <a:lnTo>
                  <a:pt x="1459" y="410"/>
                </a:lnTo>
                <a:lnTo>
                  <a:pt x="1426" y="409"/>
                </a:lnTo>
                <a:lnTo>
                  <a:pt x="1394" y="410"/>
                </a:lnTo>
                <a:lnTo>
                  <a:pt x="1361" y="411"/>
                </a:lnTo>
                <a:lnTo>
                  <a:pt x="1328" y="412"/>
                </a:lnTo>
                <a:lnTo>
                  <a:pt x="1296" y="415"/>
                </a:lnTo>
                <a:lnTo>
                  <a:pt x="1263" y="419"/>
                </a:lnTo>
                <a:lnTo>
                  <a:pt x="1231" y="423"/>
                </a:lnTo>
                <a:lnTo>
                  <a:pt x="1199" y="428"/>
                </a:lnTo>
                <a:lnTo>
                  <a:pt x="1167" y="434"/>
                </a:lnTo>
                <a:lnTo>
                  <a:pt x="1135" y="440"/>
                </a:lnTo>
                <a:lnTo>
                  <a:pt x="1103" y="447"/>
                </a:lnTo>
                <a:lnTo>
                  <a:pt x="1071" y="455"/>
                </a:lnTo>
                <a:lnTo>
                  <a:pt x="1041" y="463"/>
                </a:lnTo>
                <a:lnTo>
                  <a:pt x="1009" y="473"/>
                </a:lnTo>
                <a:lnTo>
                  <a:pt x="978" y="482"/>
                </a:lnTo>
                <a:lnTo>
                  <a:pt x="947" y="493"/>
                </a:lnTo>
                <a:lnTo>
                  <a:pt x="917" y="505"/>
                </a:lnTo>
                <a:lnTo>
                  <a:pt x="886" y="517"/>
                </a:lnTo>
                <a:lnTo>
                  <a:pt x="856" y="529"/>
                </a:lnTo>
                <a:lnTo>
                  <a:pt x="827" y="543"/>
                </a:lnTo>
                <a:lnTo>
                  <a:pt x="797" y="558"/>
                </a:lnTo>
                <a:lnTo>
                  <a:pt x="768" y="573"/>
                </a:lnTo>
                <a:lnTo>
                  <a:pt x="739" y="588"/>
                </a:lnTo>
                <a:lnTo>
                  <a:pt x="711" y="605"/>
                </a:lnTo>
                <a:lnTo>
                  <a:pt x="682" y="622"/>
                </a:lnTo>
                <a:lnTo>
                  <a:pt x="654" y="639"/>
                </a:lnTo>
                <a:lnTo>
                  <a:pt x="627" y="658"/>
                </a:lnTo>
                <a:lnTo>
                  <a:pt x="599" y="677"/>
                </a:lnTo>
                <a:lnTo>
                  <a:pt x="572" y="696"/>
                </a:lnTo>
                <a:lnTo>
                  <a:pt x="545" y="717"/>
                </a:lnTo>
                <a:lnTo>
                  <a:pt x="519" y="738"/>
                </a:lnTo>
                <a:lnTo>
                  <a:pt x="492" y="760"/>
                </a:lnTo>
                <a:lnTo>
                  <a:pt x="457" y="791"/>
                </a:lnTo>
                <a:lnTo>
                  <a:pt x="423" y="824"/>
                </a:lnTo>
                <a:lnTo>
                  <a:pt x="389" y="858"/>
                </a:lnTo>
                <a:lnTo>
                  <a:pt x="356" y="893"/>
                </a:lnTo>
                <a:close/>
                <a:moveTo>
                  <a:pt x="875" y="1345"/>
                </a:moveTo>
                <a:lnTo>
                  <a:pt x="875" y="1345"/>
                </a:lnTo>
                <a:lnTo>
                  <a:pt x="893" y="1325"/>
                </a:lnTo>
                <a:lnTo>
                  <a:pt x="911" y="1307"/>
                </a:lnTo>
                <a:lnTo>
                  <a:pt x="930" y="1289"/>
                </a:lnTo>
                <a:lnTo>
                  <a:pt x="948" y="1273"/>
                </a:lnTo>
                <a:lnTo>
                  <a:pt x="977" y="1250"/>
                </a:lnTo>
                <a:lnTo>
                  <a:pt x="1005" y="1229"/>
                </a:lnTo>
                <a:lnTo>
                  <a:pt x="1034" y="1208"/>
                </a:lnTo>
                <a:lnTo>
                  <a:pt x="1065" y="1190"/>
                </a:lnTo>
                <a:lnTo>
                  <a:pt x="1096" y="1172"/>
                </a:lnTo>
                <a:lnTo>
                  <a:pt x="1127" y="1157"/>
                </a:lnTo>
                <a:lnTo>
                  <a:pt x="1159" y="1142"/>
                </a:lnTo>
                <a:lnTo>
                  <a:pt x="1192" y="1131"/>
                </a:lnTo>
                <a:lnTo>
                  <a:pt x="1225" y="1119"/>
                </a:lnTo>
                <a:lnTo>
                  <a:pt x="1258" y="1109"/>
                </a:lnTo>
                <a:lnTo>
                  <a:pt x="1292" y="1102"/>
                </a:lnTo>
                <a:lnTo>
                  <a:pt x="1326" y="1096"/>
                </a:lnTo>
                <a:lnTo>
                  <a:pt x="1360" y="1090"/>
                </a:lnTo>
                <a:lnTo>
                  <a:pt x="1395" y="1087"/>
                </a:lnTo>
                <a:lnTo>
                  <a:pt x="1430" y="1085"/>
                </a:lnTo>
                <a:lnTo>
                  <a:pt x="1464" y="1085"/>
                </a:lnTo>
                <a:lnTo>
                  <a:pt x="1500" y="1087"/>
                </a:lnTo>
                <a:lnTo>
                  <a:pt x="1536" y="1090"/>
                </a:lnTo>
                <a:lnTo>
                  <a:pt x="1572" y="1096"/>
                </a:lnTo>
                <a:lnTo>
                  <a:pt x="1608" y="1102"/>
                </a:lnTo>
                <a:lnTo>
                  <a:pt x="1644" y="1110"/>
                </a:lnTo>
                <a:lnTo>
                  <a:pt x="1680" y="1121"/>
                </a:lnTo>
                <a:lnTo>
                  <a:pt x="1715" y="1133"/>
                </a:lnTo>
                <a:lnTo>
                  <a:pt x="1751" y="1147"/>
                </a:lnTo>
                <a:lnTo>
                  <a:pt x="1787" y="1163"/>
                </a:lnTo>
                <a:lnTo>
                  <a:pt x="1822" y="1181"/>
                </a:lnTo>
                <a:lnTo>
                  <a:pt x="1857" y="1200"/>
                </a:lnTo>
                <a:lnTo>
                  <a:pt x="1892" y="1221"/>
                </a:lnTo>
                <a:lnTo>
                  <a:pt x="1926" y="1243"/>
                </a:lnTo>
                <a:lnTo>
                  <a:pt x="1960" y="1269"/>
                </a:lnTo>
                <a:lnTo>
                  <a:pt x="1993" y="1296"/>
                </a:lnTo>
                <a:lnTo>
                  <a:pt x="2026" y="1324"/>
                </a:lnTo>
                <a:lnTo>
                  <a:pt x="2052" y="1348"/>
                </a:lnTo>
                <a:lnTo>
                  <a:pt x="2077" y="1373"/>
                </a:lnTo>
                <a:lnTo>
                  <a:pt x="2103" y="1400"/>
                </a:lnTo>
                <a:lnTo>
                  <a:pt x="2127" y="1428"/>
                </a:lnTo>
                <a:lnTo>
                  <a:pt x="2141" y="1443"/>
                </a:lnTo>
                <a:lnTo>
                  <a:pt x="2157" y="1456"/>
                </a:lnTo>
                <a:lnTo>
                  <a:pt x="2173" y="1468"/>
                </a:lnTo>
                <a:lnTo>
                  <a:pt x="2191" y="1478"/>
                </a:lnTo>
                <a:lnTo>
                  <a:pt x="2209" y="1485"/>
                </a:lnTo>
                <a:lnTo>
                  <a:pt x="2227" y="1491"/>
                </a:lnTo>
                <a:lnTo>
                  <a:pt x="2246" y="1496"/>
                </a:lnTo>
                <a:lnTo>
                  <a:pt x="2267" y="1498"/>
                </a:lnTo>
                <a:lnTo>
                  <a:pt x="2286" y="1499"/>
                </a:lnTo>
                <a:lnTo>
                  <a:pt x="2306" y="1498"/>
                </a:lnTo>
                <a:lnTo>
                  <a:pt x="2325" y="1495"/>
                </a:lnTo>
                <a:lnTo>
                  <a:pt x="2344" y="1489"/>
                </a:lnTo>
                <a:lnTo>
                  <a:pt x="2362" y="1482"/>
                </a:lnTo>
                <a:lnTo>
                  <a:pt x="2381" y="1473"/>
                </a:lnTo>
                <a:lnTo>
                  <a:pt x="2399" y="1463"/>
                </a:lnTo>
                <a:lnTo>
                  <a:pt x="2414" y="1450"/>
                </a:lnTo>
                <a:lnTo>
                  <a:pt x="2430" y="1435"/>
                </a:lnTo>
                <a:lnTo>
                  <a:pt x="2443" y="1419"/>
                </a:lnTo>
                <a:lnTo>
                  <a:pt x="2455" y="1403"/>
                </a:lnTo>
                <a:lnTo>
                  <a:pt x="2464" y="1385"/>
                </a:lnTo>
                <a:lnTo>
                  <a:pt x="2473" y="1367"/>
                </a:lnTo>
                <a:lnTo>
                  <a:pt x="2479" y="1349"/>
                </a:lnTo>
                <a:lnTo>
                  <a:pt x="2484" y="1330"/>
                </a:lnTo>
                <a:lnTo>
                  <a:pt x="2486" y="1309"/>
                </a:lnTo>
                <a:lnTo>
                  <a:pt x="2486" y="1290"/>
                </a:lnTo>
                <a:lnTo>
                  <a:pt x="2485" y="1271"/>
                </a:lnTo>
                <a:lnTo>
                  <a:pt x="2482" y="1251"/>
                </a:lnTo>
                <a:lnTo>
                  <a:pt x="2476" y="1232"/>
                </a:lnTo>
                <a:lnTo>
                  <a:pt x="2470" y="1214"/>
                </a:lnTo>
                <a:lnTo>
                  <a:pt x="2460" y="1196"/>
                </a:lnTo>
                <a:lnTo>
                  <a:pt x="2450" y="1178"/>
                </a:lnTo>
                <a:lnTo>
                  <a:pt x="2437" y="1162"/>
                </a:lnTo>
                <a:lnTo>
                  <a:pt x="2404" y="1123"/>
                </a:lnTo>
                <a:lnTo>
                  <a:pt x="2370" y="1088"/>
                </a:lnTo>
                <a:lnTo>
                  <a:pt x="2336" y="1054"/>
                </a:lnTo>
                <a:lnTo>
                  <a:pt x="2301" y="1021"/>
                </a:lnTo>
                <a:lnTo>
                  <a:pt x="2277" y="1000"/>
                </a:lnTo>
                <a:lnTo>
                  <a:pt x="2254" y="980"/>
                </a:lnTo>
                <a:lnTo>
                  <a:pt x="2229" y="960"/>
                </a:lnTo>
                <a:lnTo>
                  <a:pt x="2205" y="941"/>
                </a:lnTo>
                <a:lnTo>
                  <a:pt x="2180" y="923"/>
                </a:lnTo>
                <a:lnTo>
                  <a:pt x="2156" y="905"/>
                </a:lnTo>
                <a:lnTo>
                  <a:pt x="2131" y="888"/>
                </a:lnTo>
                <a:lnTo>
                  <a:pt x="2106" y="872"/>
                </a:lnTo>
                <a:lnTo>
                  <a:pt x="2080" y="857"/>
                </a:lnTo>
                <a:lnTo>
                  <a:pt x="2056" y="842"/>
                </a:lnTo>
                <a:lnTo>
                  <a:pt x="2030" y="827"/>
                </a:lnTo>
                <a:lnTo>
                  <a:pt x="2004" y="814"/>
                </a:lnTo>
                <a:lnTo>
                  <a:pt x="1978" y="801"/>
                </a:lnTo>
                <a:lnTo>
                  <a:pt x="1953" y="789"/>
                </a:lnTo>
                <a:lnTo>
                  <a:pt x="1926" y="777"/>
                </a:lnTo>
                <a:lnTo>
                  <a:pt x="1900" y="766"/>
                </a:lnTo>
                <a:lnTo>
                  <a:pt x="1847" y="746"/>
                </a:lnTo>
                <a:lnTo>
                  <a:pt x="1794" y="728"/>
                </a:lnTo>
                <a:lnTo>
                  <a:pt x="1741" y="713"/>
                </a:lnTo>
                <a:lnTo>
                  <a:pt x="1688" y="702"/>
                </a:lnTo>
                <a:lnTo>
                  <a:pt x="1634" y="691"/>
                </a:lnTo>
                <a:lnTo>
                  <a:pt x="1581" y="685"/>
                </a:lnTo>
                <a:lnTo>
                  <a:pt x="1527" y="679"/>
                </a:lnTo>
                <a:lnTo>
                  <a:pt x="1474" y="677"/>
                </a:lnTo>
                <a:lnTo>
                  <a:pt x="1419" y="677"/>
                </a:lnTo>
                <a:lnTo>
                  <a:pt x="1366" y="679"/>
                </a:lnTo>
                <a:lnTo>
                  <a:pt x="1313" y="685"/>
                </a:lnTo>
                <a:lnTo>
                  <a:pt x="1260" y="692"/>
                </a:lnTo>
                <a:lnTo>
                  <a:pt x="1208" y="702"/>
                </a:lnTo>
                <a:lnTo>
                  <a:pt x="1155" y="713"/>
                </a:lnTo>
                <a:lnTo>
                  <a:pt x="1104" y="728"/>
                </a:lnTo>
                <a:lnTo>
                  <a:pt x="1053" y="745"/>
                </a:lnTo>
                <a:lnTo>
                  <a:pt x="1004" y="765"/>
                </a:lnTo>
                <a:lnTo>
                  <a:pt x="955" y="786"/>
                </a:lnTo>
                <a:lnTo>
                  <a:pt x="906" y="809"/>
                </a:lnTo>
                <a:lnTo>
                  <a:pt x="860" y="836"/>
                </a:lnTo>
                <a:lnTo>
                  <a:pt x="814" y="865"/>
                </a:lnTo>
                <a:lnTo>
                  <a:pt x="768" y="894"/>
                </a:lnTo>
                <a:lnTo>
                  <a:pt x="724" y="927"/>
                </a:lnTo>
                <a:lnTo>
                  <a:pt x="682" y="963"/>
                </a:lnTo>
                <a:lnTo>
                  <a:pt x="653" y="988"/>
                </a:lnTo>
                <a:lnTo>
                  <a:pt x="625" y="1015"/>
                </a:lnTo>
                <a:lnTo>
                  <a:pt x="598" y="1042"/>
                </a:lnTo>
                <a:lnTo>
                  <a:pt x="571" y="1070"/>
                </a:lnTo>
                <a:lnTo>
                  <a:pt x="558" y="1086"/>
                </a:lnTo>
                <a:lnTo>
                  <a:pt x="547" y="1104"/>
                </a:lnTo>
                <a:lnTo>
                  <a:pt x="537" y="1121"/>
                </a:lnTo>
                <a:lnTo>
                  <a:pt x="530" y="1140"/>
                </a:lnTo>
                <a:lnTo>
                  <a:pt x="524" y="1159"/>
                </a:lnTo>
                <a:lnTo>
                  <a:pt x="520" y="1179"/>
                </a:lnTo>
                <a:lnTo>
                  <a:pt x="519" y="1198"/>
                </a:lnTo>
                <a:lnTo>
                  <a:pt x="519" y="1218"/>
                </a:lnTo>
                <a:lnTo>
                  <a:pt x="521" y="1237"/>
                </a:lnTo>
                <a:lnTo>
                  <a:pt x="524" y="1256"/>
                </a:lnTo>
                <a:lnTo>
                  <a:pt x="530" y="1275"/>
                </a:lnTo>
                <a:lnTo>
                  <a:pt x="537" y="1294"/>
                </a:lnTo>
                <a:lnTo>
                  <a:pt x="547" y="1312"/>
                </a:lnTo>
                <a:lnTo>
                  <a:pt x="558" y="1329"/>
                </a:lnTo>
                <a:lnTo>
                  <a:pt x="571" y="1345"/>
                </a:lnTo>
                <a:lnTo>
                  <a:pt x="586" y="1360"/>
                </a:lnTo>
                <a:lnTo>
                  <a:pt x="602" y="1372"/>
                </a:lnTo>
                <a:lnTo>
                  <a:pt x="619" y="1384"/>
                </a:lnTo>
                <a:lnTo>
                  <a:pt x="637" y="1394"/>
                </a:lnTo>
                <a:lnTo>
                  <a:pt x="655" y="1401"/>
                </a:lnTo>
                <a:lnTo>
                  <a:pt x="674" y="1406"/>
                </a:lnTo>
                <a:lnTo>
                  <a:pt x="694" y="1410"/>
                </a:lnTo>
                <a:lnTo>
                  <a:pt x="714" y="1412"/>
                </a:lnTo>
                <a:lnTo>
                  <a:pt x="733" y="1412"/>
                </a:lnTo>
                <a:lnTo>
                  <a:pt x="753" y="1410"/>
                </a:lnTo>
                <a:lnTo>
                  <a:pt x="772" y="1406"/>
                </a:lnTo>
                <a:lnTo>
                  <a:pt x="790" y="1401"/>
                </a:lnTo>
                <a:lnTo>
                  <a:pt x="810" y="1394"/>
                </a:lnTo>
                <a:lnTo>
                  <a:pt x="827" y="1384"/>
                </a:lnTo>
                <a:lnTo>
                  <a:pt x="844" y="1372"/>
                </a:lnTo>
                <a:lnTo>
                  <a:pt x="860" y="1360"/>
                </a:lnTo>
                <a:lnTo>
                  <a:pt x="875" y="1345"/>
                </a:lnTo>
                <a:close/>
                <a:moveTo>
                  <a:pt x="2008" y="3269"/>
                </a:moveTo>
                <a:lnTo>
                  <a:pt x="2608" y="4084"/>
                </a:lnTo>
                <a:lnTo>
                  <a:pt x="4259" y="2867"/>
                </a:lnTo>
                <a:lnTo>
                  <a:pt x="3659" y="2052"/>
                </a:lnTo>
                <a:lnTo>
                  <a:pt x="2008" y="3269"/>
                </a:lnTo>
                <a:close/>
                <a:moveTo>
                  <a:pt x="3023" y="4202"/>
                </a:moveTo>
                <a:lnTo>
                  <a:pt x="3023" y="4202"/>
                </a:lnTo>
                <a:lnTo>
                  <a:pt x="3012" y="4211"/>
                </a:lnTo>
                <a:lnTo>
                  <a:pt x="3001" y="4220"/>
                </a:lnTo>
                <a:lnTo>
                  <a:pt x="2990" y="4231"/>
                </a:lnTo>
                <a:lnTo>
                  <a:pt x="2981" y="4241"/>
                </a:lnTo>
                <a:lnTo>
                  <a:pt x="2971" y="4252"/>
                </a:lnTo>
                <a:lnTo>
                  <a:pt x="2963" y="4263"/>
                </a:lnTo>
                <a:lnTo>
                  <a:pt x="2954" y="4275"/>
                </a:lnTo>
                <a:lnTo>
                  <a:pt x="2947" y="4286"/>
                </a:lnTo>
                <a:lnTo>
                  <a:pt x="2940" y="4299"/>
                </a:lnTo>
                <a:lnTo>
                  <a:pt x="2934" y="4312"/>
                </a:lnTo>
                <a:lnTo>
                  <a:pt x="2929" y="4324"/>
                </a:lnTo>
                <a:lnTo>
                  <a:pt x="2923" y="4338"/>
                </a:lnTo>
                <a:lnTo>
                  <a:pt x="2919" y="4350"/>
                </a:lnTo>
                <a:lnTo>
                  <a:pt x="2915" y="4364"/>
                </a:lnTo>
                <a:lnTo>
                  <a:pt x="2911" y="4377"/>
                </a:lnTo>
                <a:lnTo>
                  <a:pt x="2909" y="4391"/>
                </a:lnTo>
                <a:lnTo>
                  <a:pt x="2908" y="4405"/>
                </a:lnTo>
                <a:lnTo>
                  <a:pt x="2907" y="4418"/>
                </a:lnTo>
                <a:lnTo>
                  <a:pt x="2906" y="4432"/>
                </a:lnTo>
                <a:lnTo>
                  <a:pt x="2906" y="4446"/>
                </a:lnTo>
                <a:lnTo>
                  <a:pt x="2907" y="4460"/>
                </a:lnTo>
                <a:lnTo>
                  <a:pt x="2909" y="4474"/>
                </a:lnTo>
                <a:lnTo>
                  <a:pt x="2911" y="4488"/>
                </a:lnTo>
                <a:lnTo>
                  <a:pt x="2915" y="4501"/>
                </a:lnTo>
                <a:lnTo>
                  <a:pt x="2918" y="4515"/>
                </a:lnTo>
                <a:lnTo>
                  <a:pt x="2922" y="4528"/>
                </a:lnTo>
                <a:lnTo>
                  <a:pt x="2927" y="4542"/>
                </a:lnTo>
                <a:lnTo>
                  <a:pt x="2933" y="4555"/>
                </a:lnTo>
                <a:lnTo>
                  <a:pt x="2939" y="4567"/>
                </a:lnTo>
                <a:lnTo>
                  <a:pt x="2947" y="4580"/>
                </a:lnTo>
                <a:lnTo>
                  <a:pt x="2954" y="4593"/>
                </a:lnTo>
                <a:lnTo>
                  <a:pt x="2963" y="4605"/>
                </a:lnTo>
                <a:lnTo>
                  <a:pt x="2971" y="4616"/>
                </a:lnTo>
                <a:lnTo>
                  <a:pt x="2981" y="4628"/>
                </a:lnTo>
                <a:lnTo>
                  <a:pt x="2991" y="4639"/>
                </a:lnTo>
                <a:lnTo>
                  <a:pt x="3002" y="4648"/>
                </a:lnTo>
                <a:lnTo>
                  <a:pt x="3013" y="4658"/>
                </a:lnTo>
                <a:lnTo>
                  <a:pt x="3024" y="4666"/>
                </a:lnTo>
                <a:lnTo>
                  <a:pt x="3035" y="4675"/>
                </a:lnTo>
                <a:lnTo>
                  <a:pt x="3048" y="4682"/>
                </a:lnTo>
                <a:lnTo>
                  <a:pt x="3059" y="4689"/>
                </a:lnTo>
                <a:lnTo>
                  <a:pt x="3072" y="4695"/>
                </a:lnTo>
                <a:lnTo>
                  <a:pt x="3085" y="4700"/>
                </a:lnTo>
                <a:lnTo>
                  <a:pt x="3098" y="4706"/>
                </a:lnTo>
                <a:lnTo>
                  <a:pt x="3110" y="4710"/>
                </a:lnTo>
                <a:lnTo>
                  <a:pt x="3124" y="4713"/>
                </a:lnTo>
                <a:lnTo>
                  <a:pt x="3138" y="4716"/>
                </a:lnTo>
                <a:lnTo>
                  <a:pt x="3151" y="4719"/>
                </a:lnTo>
                <a:lnTo>
                  <a:pt x="3165" y="4721"/>
                </a:lnTo>
                <a:lnTo>
                  <a:pt x="3179" y="4722"/>
                </a:lnTo>
                <a:lnTo>
                  <a:pt x="3192" y="4723"/>
                </a:lnTo>
                <a:lnTo>
                  <a:pt x="3206" y="4722"/>
                </a:lnTo>
                <a:lnTo>
                  <a:pt x="3220" y="4721"/>
                </a:lnTo>
                <a:lnTo>
                  <a:pt x="3234" y="4720"/>
                </a:lnTo>
                <a:lnTo>
                  <a:pt x="3248" y="4718"/>
                </a:lnTo>
                <a:lnTo>
                  <a:pt x="3262" y="4714"/>
                </a:lnTo>
                <a:lnTo>
                  <a:pt x="3275" y="4711"/>
                </a:lnTo>
                <a:lnTo>
                  <a:pt x="3289" y="4707"/>
                </a:lnTo>
                <a:lnTo>
                  <a:pt x="3302" y="4702"/>
                </a:lnTo>
                <a:lnTo>
                  <a:pt x="3315" y="4696"/>
                </a:lnTo>
                <a:lnTo>
                  <a:pt x="3329" y="4690"/>
                </a:lnTo>
                <a:lnTo>
                  <a:pt x="3340" y="4682"/>
                </a:lnTo>
                <a:lnTo>
                  <a:pt x="3353" y="4675"/>
                </a:lnTo>
                <a:lnTo>
                  <a:pt x="3366" y="4666"/>
                </a:lnTo>
                <a:lnTo>
                  <a:pt x="3378" y="4657"/>
                </a:lnTo>
                <a:lnTo>
                  <a:pt x="3388" y="4647"/>
                </a:lnTo>
                <a:lnTo>
                  <a:pt x="3399" y="4638"/>
                </a:lnTo>
                <a:lnTo>
                  <a:pt x="3408" y="4627"/>
                </a:lnTo>
                <a:lnTo>
                  <a:pt x="3418" y="4616"/>
                </a:lnTo>
                <a:lnTo>
                  <a:pt x="3427" y="4605"/>
                </a:lnTo>
                <a:lnTo>
                  <a:pt x="3435" y="4593"/>
                </a:lnTo>
                <a:lnTo>
                  <a:pt x="3443" y="4581"/>
                </a:lnTo>
                <a:lnTo>
                  <a:pt x="3449" y="4570"/>
                </a:lnTo>
                <a:lnTo>
                  <a:pt x="3455" y="4557"/>
                </a:lnTo>
                <a:lnTo>
                  <a:pt x="3461" y="4544"/>
                </a:lnTo>
                <a:lnTo>
                  <a:pt x="3466" y="4531"/>
                </a:lnTo>
                <a:lnTo>
                  <a:pt x="3470" y="4517"/>
                </a:lnTo>
                <a:lnTo>
                  <a:pt x="3474" y="4505"/>
                </a:lnTo>
                <a:lnTo>
                  <a:pt x="3478" y="4491"/>
                </a:lnTo>
                <a:lnTo>
                  <a:pt x="3480" y="4477"/>
                </a:lnTo>
                <a:lnTo>
                  <a:pt x="3481" y="4463"/>
                </a:lnTo>
                <a:lnTo>
                  <a:pt x="3482" y="4449"/>
                </a:lnTo>
                <a:lnTo>
                  <a:pt x="3483" y="4435"/>
                </a:lnTo>
                <a:lnTo>
                  <a:pt x="3483" y="4422"/>
                </a:lnTo>
                <a:lnTo>
                  <a:pt x="3482" y="4408"/>
                </a:lnTo>
                <a:lnTo>
                  <a:pt x="3480" y="4394"/>
                </a:lnTo>
                <a:lnTo>
                  <a:pt x="3478" y="4380"/>
                </a:lnTo>
                <a:lnTo>
                  <a:pt x="3474" y="4366"/>
                </a:lnTo>
                <a:lnTo>
                  <a:pt x="3471" y="4354"/>
                </a:lnTo>
                <a:lnTo>
                  <a:pt x="3467" y="4340"/>
                </a:lnTo>
                <a:lnTo>
                  <a:pt x="3462" y="4327"/>
                </a:lnTo>
                <a:lnTo>
                  <a:pt x="3456" y="4313"/>
                </a:lnTo>
                <a:lnTo>
                  <a:pt x="3450" y="4300"/>
                </a:lnTo>
                <a:lnTo>
                  <a:pt x="3443" y="4288"/>
                </a:lnTo>
                <a:lnTo>
                  <a:pt x="3435" y="4275"/>
                </a:lnTo>
                <a:lnTo>
                  <a:pt x="3427" y="4263"/>
                </a:lnTo>
                <a:lnTo>
                  <a:pt x="3417" y="4251"/>
                </a:lnTo>
                <a:lnTo>
                  <a:pt x="3407" y="4240"/>
                </a:lnTo>
                <a:lnTo>
                  <a:pt x="3398" y="4230"/>
                </a:lnTo>
                <a:lnTo>
                  <a:pt x="3387" y="4219"/>
                </a:lnTo>
                <a:lnTo>
                  <a:pt x="3377" y="4211"/>
                </a:lnTo>
                <a:lnTo>
                  <a:pt x="3365" y="4201"/>
                </a:lnTo>
                <a:lnTo>
                  <a:pt x="3354" y="4194"/>
                </a:lnTo>
                <a:lnTo>
                  <a:pt x="3341" y="4186"/>
                </a:lnTo>
                <a:lnTo>
                  <a:pt x="3330" y="4179"/>
                </a:lnTo>
                <a:lnTo>
                  <a:pt x="3317" y="4173"/>
                </a:lnTo>
                <a:lnTo>
                  <a:pt x="3304" y="4167"/>
                </a:lnTo>
                <a:lnTo>
                  <a:pt x="3291" y="4162"/>
                </a:lnTo>
                <a:lnTo>
                  <a:pt x="3279" y="4158"/>
                </a:lnTo>
                <a:lnTo>
                  <a:pt x="3265" y="4154"/>
                </a:lnTo>
                <a:lnTo>
                  <a:pt x="3251" y="4151"/>
                </a:lnTo>
                <a:lnTo>
                  <a:pt x="3238" y="4149"/>
                </a:lnTo>
                <a:lnTo>
                  <a:pt x="3224" y="4147"/>
                </a:lnTo>
                <a:lnTo>
                  <a:pt x="3211" y="4146"/>
                </a:lnTo>
                <a:lnTo>
                  <a:pt x="3197" y="4146"/>
                </a:lnTo>
                <a:lnTo>
                  <a:pt x="3183" y="4146"/>
                </a:lnTo>
                <a:lnTo>
                  <a:pt x="3169" y="4147"/>
                </a:lnTo>
                <a:lnTo>
                  <a:pt x="3155" y="4148"/>
                </a:lnTo>
                <a:lnTo>
                  <a:pt x="3141" y="4150"/>
                </a:lnTo>
                <a:lnTo>
                  <a:pt x="3128" y="4153"/>
                </a:lnTo>
                <a:lnTo>
                  <a:pt x="3114" y="4158"/>
                </a:lnTo>
                <a:lnTo>
                  <a:pt x="3100" y="4162"/>
                </a:lnTo>
                <a:lnTo>
                  <a:pt x="3087" y="4166"/>
                </a:lnTo>
                <a:lnTo>
                  <a:pt x="3074" y="4173"/>
                </a:lnTo>
                <a:lnTo>
                  <a:pt x="3060" y="4179"/>
                </a:lnTo>
                <a:lnTo>
                  <a:pt x="3048" y="4185"/>
                </a:lnTo>
                <a:lnTo>
                  <a:pt x="3036" y="4194"/>
                </a:lnTo>
                <a:lnTo>
                  <a:pt x="3023" y="4202"/>
                </a:lnTo>
                <a:close/>
                <a:moveTo>
                  <a:pt x="5036" y="4492"/>
                </a:moveTo>
                <a:lnTo>
                  <a:pt x="5036" y="4492"/>
                </a:lnTo>
                <a:lnTo>
                  <a:pt x="5024" y="4501"/>
                </a:lnTo>
                <a:lnTo>
                  <a:pt x="5012" y="4511"/>
                </a:lnTo>
                <a:lnTo>
                  <a:pt x="5002" y="4521"/>
                </a:lnTo>
                <a:lnTo>
                  <a:pt x="4992" y="4531"/>
                </a:lnTo>
                <a:lnTo>
                  <a:pt x="4982" y="4542"/>
                </a:lnTo>
                <a:lnTo>
                  <a:pt x="4974" y="4554"/>
                </a:lnTo>
                <a:lnTo>
                  <a:pt x="4967" y="4565"/>
                </a:lnTo>
                <a:lnTo>
                  <a:pt x="4959" y="4577"/>
                </a:lnTo>
                <a:lnTo>
                  <a:pt x="4952" y="4590"/>
                </a:lnTo>
                <a:lnTo>
                  <a:pt x="4945" y="4602"/>
                </a:lnTo>
                <a:lnTo>
                  <a:pt x="4940" y="4614"/>
                </a:lnTo>
                <a:lnTo>
                  <a:pt x="4935" y="4627"/>
                </a:lnTo>
                <a:lnTo>
                  <a:pt x="4930" y="4641"/>
                </a:lnTo>
                <a:lnTo>
                  <a:pt x="4927" y="4654"/>
                </a:lnTo>
                <a:lnTo>
                  <a:pt x="4924" y="4667"/>
                </a:lnTo>
                <a:lnTo>
                  <a:pt x="4922" y="4681"/>
                </a:lnTo>
                <a:lnTo>
                  <a:pt x="4920" y="4695"/>
                </a:lnTo>
                <a:lnTo>
                  <a:pt x="4919" y="4709"/>
                </a:lnTo>
                <a:lnTo>
                  <a:pt x="4919" y="4723"/>
                </a:lnTo>
                <a:lnTo>
                  <a:pt x="4919" y="4737"/>
                </a:lnTo>
                <a:lnTo>
                  <a:pt x="4920" y="4751"/>
                </a:lnTo>
                <a:lnTo>
                  <a:pt x="4921" y="4764"/>
                </a:lnTo>
                <a:lnTo>
                  <a:pt x="4923" y="4778"/>
                </a:lnTo>
                <a:lnTo>
                  <a:pt x="4926" y="4792"/>
                </a:lnTo>
                <a:lnTo>
                  <a:pt x="4929" y="4805"/>
                </a:lnTo>
                <a:lnTo>
                  <a:pt x="4934" y="4819"/>
                </a:lnTo>
                <a:lnTo>
                  <a:pt x="4939" y="4832"/>
                </a:lnTo>
                <a:lnTo>
                  <a:pt x="4944" y="4845"/>
                </a:lnTo>
                <a:lnTo>
                  <a:pt x="4951" y="4858"/>
                </a:lnTo>
                <a:lnTo>
                  <a:pt x="4958" y="4871"/>
                </a:lnTo>
                <a:lnTo>
                  <a:pt x="4965" y="4884"/>
                </a:lnTo>
                <a:lnTo>
                  <a:pt x="4974" y="4895"/>
                </a:lnTo>
                <a:lnTo>
                  <a:pt x="4984" y="4907"/>
                </a:lnTo>
                <a:lnTo>
                  <a:pt x="4993" y="4919"/>
                </a:lnTo>
                <a:lnTo>
                  <a:pt x="5003" y="4928"/>
                </a:lnTo>
                <a:lnTo>
                  <a:pt x="5013" y="4939"/>
                </a:lnTo>
                <a:lnTo>
                  <a:pt x="5024" y="4948"/>
                </a:lnTo>
                <a:lnTo>
                  <a:pt x="5036" y="4957"/>
                </a:lnTo>
                <a:lnTo>
                  <a:pt x="5047" y="4964"/>
                </a:lnTo>
                <a:lnTo>
                  <a:pt x="5059" y="4972"/>
                </a:lnTo>
                <a:lnTo>
                  <a:pt x="5072" y="4979"/>
                </a:lnTo>
                <a:lnTo>
                  <a:pt x="5084" y="4986"/>
                </a:lnTo>
                <a:lnTo>
                  <a:pt x="5096" y="4991"/>
                </a:lnTo>
                <a:lnTo>
                  <a:pt x="5109" y="4996"/>
                </a:lnTo>
                <a:lnTo>
                  <a:pt x="5123" y="5001"/>
                </a:lnTo>
                <a:lnTo>
                  <a:pt x="5136" y="5004"/>
                </a:lnTo>
                <a:lnTo>
                  <a:pt x="5150" y="5007"/>
                </a:lnTo>
                <a:lnTo>
                  <a:pt x="5163" y="5009"/>
                </a:lnTo>
                <a:lnTo>
                  <a:pt x="5177" y="5011"/>
                </a:lnTo>
                <a:lnTo>
                  <a:pt x="5191" y="5012"/>
                </a:lnTo>
                <a:lnTo>
                  <a:pt x="5205" y="5012"/>
                </a:lnTo>
                <a:lnTo>
                  <a:pt x="5219" y="5012"/>
                </a:lnTo>
                <a:lnTo>
                  <a:pt x="5233" y="5011"/>
                </a:lnTo>
                <a:lnTo>
                  <a:pt x="5246" y="5010"/>
                </a:lnTo>
                <a:lnTo>
                  <a:pt x="5260" y="5008"/>
                </a:lnTo>
                <a:lnTo>
                  <a:pt x="5274" y="5005"/>
                </a:lnTo>
                <a:lnTo>
                  <a:pt x="5287" y="5001"/>
                </a:lnTo>
                <a:lnTo>
                  <a:pt x="5301" y="4996"/>
                </a:lnTo>
                <a:lnTo>
                  <a:pt x="5315" y="4992"/>
                </a:lnTo>
                <a:lnTo>
                  <a:pt x="5327" y="4986"/>
                </a:lnTo>
                <a:lnTo>
                  <a:pt x="5340" y="4979"/>
                </a:lnTo>
                <a:lnTo>
                  <a:pt x="5353" y="4973"/>
                </a:lnTo>
                <a:lnTo>
                  <a:pt x="5366" y="4964"/>
                </a:lnTo>
                <a:lnTo>
                  <a:pt x="5377" y="4956"/>
                </a:lnTo>
                <a:lnTo>
                  <a:pt x="5389" y="4947"/>
                </a:lnTo>
                <a:lnTo>
                  <a:pt x="5401" y="4938"/>
                </a:lnTo>
                <a:lnTo>
                  <a:pt x="5410" y="4927"/>
                </a:lnTo>
                <a:lnTo>
                  <a:pt x="5421" y="4918"/>
                </a:lnTo>
                <a:lnTo>
                  <a:pt x="5431" y="4906"/>
                </a:lnTo>
                <a:lnTo>
                  <a:pt x="5439" y="4895"/>
                </a:lnTo>
                <a:lnTo>
                  <a:pt x="5446" y="4884"/>
                </a:lnTo>
                <a:lnTo>
                  <a:pt x="5454" y="4872"/>
                </a:lnTo>
                <a:lnTo>
                  <a:pt x="5461" y="4859"/>
                </a:lnTo>
                <a:lnTo>
                  <a:pt x="5468" y="4847"/>
                </a:lnTo>
                <a:lnTo>
                  <a:pt x="5473" y="4835"/>
                </a:lnTo>
                <a:lnTo>
                  <a:pt x="5478" y="4821"/>
                </a:lnTo>
                <a:lnTo>
                  <a:pt x="5483" y="4808"/>
                </a:lnTo>
                <a:lnTo>
                  <a:pt x="5486" y="4794"/>
                </a:lnTo>
                <a:lnTo>
                  <a:pt x="5489" y="4781"/>
                </a:lnTo>
                <a:lnTo>
                  <a:pt x="5491" y="4768"/>
                </a:lnTo>
                <a:lnTo>
                  <a:pt x="5493" y="4754"/>
                </a:lnTo>
                <a:lnTo>
                  <a:pt x="5494" y="4740"/>
                </a:lnTo>
                <a:lnTo>
                  <a:pt x="5494" y="4726"/>
                </a:lnTo>
                <a:lnTo>
                  <a:pt x="5494" y="4712"/>
                </a:lnTo>
                <a:lnTo>
                  <a:pt x="5493" y="4698"/>
                </a:lnTo>
                <a:lnTo>
                  <a:pt x="5492" y="4685"/>
                </a:lnTo>
                <a:lnTo>
                  <a:pt x="5490" y="4671"/>
                </a:lnTo>
                <a:lnTo>
                  <a:pt x="5487" y="4657"/>
                </a:lnTo>
                <a:lnTo>
                  <a:pt x="5483" y="4643"/>
                </a:lnTo>
                <a:lnTo>
                  <a:pt x="5478" y="4630"/>
                </a:lnTo>
                <a:lnTo>
                  <a:pt x="5474" y="4616"/>
                </a:lnTo>
                <a:lnTo>
                  <a:pt x="5468" y="4604"/>
                </a:lnTo>
                <a:lnTo>
                  <a:pt x="5461" y="4591"/>
                </a:lnTo>
                <a:lnTo>
                  <a:pt x="5455" y="4578"/>
                </a:lnTo>
                <a:lnTo>
                  <a:pt x="5446" y="4565"/>
                </a:lnTo>
                <a:lnTo>
                  <a:pt x="5438" y="4554"/>
                </a:lnTo>
                <a:lnTo>
                  <a:pt x="5429" y="4542"/>
                </a:lnTo>
                <a:lnTo>
                  <a:pt x="5420" y="4530"/>
                </a:lnTo>
                <a:lnTo>
                  <a:pt x="5409" y="4520"/>
                </a:lnTo>
                <a:lnTo>
                  <a:pt x="5400" y="4510"/>
                </a:lnTo>
                <a:lnTo>
                  <a:pt x="5388" y="4500"/>
                </a:lnTo>
                <a:lnTo>
                  <a:pt x="5377" y="4492"/>
                </a:lnTo>
                <a:lnTo>
                  <a:pt x="5366" y="4484"/>
                </a:lnTo>
                <a:lnTo>
                  <a:pt x="5354" y="4477"/>
                </a:lnTo>
                <a:lnTo>
                  <a:pt x="5341" y="4470"/>
                </a:lnTo>
                <a:lnTo>
                  <a:pt x="5329" y="4463"/>
                </a:lnTo>
                <a:lnTo>
                  <a:pt x="5317" y="4458"/>
                </a:lnTo>
                <a:lnTo>
                  <a:pt x="5303" y="4452"/>
                </a:lnTo>
                <a:lnTo>
                  <a:pt x="5290" y="4448"/>
                </a:lnTo>
                <a:lnTo>
                  <a:pt x="5276" y="4445"/>
                </a:lnTo>
                <a:lnTo>
                  <a:pt x="5263" y="4442"/>
                </a:lnTo>
                <a:lnTo>
                  <a:pt x="5250" y="4440"/>
                </a:lnTo>
                <a:lnTo>
                  <a:pt x="5236" y="4438"/>
                </a:lnTo>
                <a:lnTo>
                  <a:pt x="5222" y="4437"/>
                </a:lnTo>
                <a:lnTo>
                  <a:pt x="5208" y="4437"/>
                </a:lnTo>
                <a:lnTo>
                  <a:pt x="5194" y="4437"/>
                </a:lnTo>
                <a:lnTo>
                  <a:pt x="5180" y="4438"/>
                </a:lnTo>
                <a:lnTo>
                  <a:pt x="5167" y="4439"/>
                </a:lnTo>
                <a:lnTo>
                  <a:pt x="5153" y="4441"/>
                </a:lnTo>
                <a:lnTo>
                  <a:pt x="5139" y="4444"/>
                </a:lnTo>
                <a:lnTo>
                  <a:pt x="5125" y="4447"/>
                </a:lnTo>
                <a:lnTo>
                  <a:pt x="5112" y="4451"/>
                </a:lnTo>
                <a:lnTo>
                  <a:pt x="5098" y="4457"/>
                </a:lnTo>
                <a:lnTo>
                  <a:pt x="5086" y="4462"/>
                </a:lnTo>
                <a:lnTo>
                  <a:pt x="5073" y="4468"/>
                </a:lnTo>
                <a:lnTo>
                  <a:pt x="5060" y="4476"/>
                </a:lnTo>
                <a:lnTo>
                  <a:pt x="5047" y="4483"/>
                </a:lnTo>
                <a:lnTo>
                  <a:pt x="5036" y="4492"/>
                </a:lnTo>
                <a:close/>
                <a:moveTo>
                  <a:pt x="4460" y="4917"/>
                </a:moveTo>
                <a:lnTo>
                  <a:pt x="4460" y="4917"/>
                </a:lnTo>
                <a:lnTo>
                  <a:pt x="4448" y="4925"/>
                </a:lnTo>
                <a:lnTo>
                  <a:pt x="4438" y="4935"/>
                </a:lnTo>
                <a:lnTo>
                  <a:pt x="4427" y="4945"/>
                </a:lnTo>
                <a:lnTo>
                  <a:pt x="4417" y="4955"/>
                </a:lnTo>
                <a:lnTo>
                  <a:pt x="4408" y="4967"/>
                </a:lnTo>
                <a:lnTo>
                  <a:pt x="4399" y="4977"/>
                </a:lnTo>
                <a:lnTo>
                  <a:pt x="4391" y="4989"/>
                </a:lnTo>
                <a:lnTo>
                  <a:pt x="4383" y="5001"/>
                </a:lnTo>
                <a:lnTo>
                  <a:pt x="4377" y="5013"/>
                </a:lnTo>
                <a:lnTo>
                  <a:pt x="4371" y="5025"/>
                </a:lnTo>
                <a:lnTo>
                  <a:pt x="4365" y="5038"/>
                </a:lnTo>
                <a:lnTo>
                  <a:pt x="4360" y="5052"/>
                </a:lnTo>
                <a:lnTo>
                  <a:pt x="4356" y="5064"/>
                </a:lnTo>
                <a:lnTo>
                  <a:pt x="4351" y="5078"/>
                </a:lnTo>
                <a:lnTo>
                  <a:pt x="4349" y="5091"/>
                </a:lnTo>
                <a:lnTo>
                  <a:pt x="4346" y="5105"/>
                </a:lnTo>
                <a:lnTo>
                  <a:pt x="4345" y="5119"/>
                </a:lnTo>
                <a:lnTo>
                  <a:pt x="4344" y="5133"/>
                </a:lnTo>
                <a:lnTo>
                  <a:pt x="4343" y="5146"/>
                </a:lnTo>
                <a:lnTo>
                  <a:pt x="4343" y="5160"/>
                </a:lnTo>
                <a:lnTo>
                  <a:pt x="4344" y="5174"/>
                </a:lnTo>
                <a:lnTo>
                  <a:pt x="4346" y="5188"/>
                </a:lnTo>
                <a:lnTo>
                  <a:pt x="4348" y="5202"/>
                </a:lnTo>
                <a:lnTo>
                  <a:pt x="4351" y="5216"/>
                </a:lnTo>
                <a:lnTo>
                  <a:pt x="4355" y="5229"/>
                </a:lnTo>
                <a:lnTo>
                  <a:pt x="4359" y="5242"/>
                </a:lnTo>
                <a:lnTo>
                  <a:pt x="4364" y="5256"/>
                </a:lnTo>
                <a:lnTo>
                  <a:pt x="4369" y="5269"/>
                </a:lnTo>
                <a:lnTo>
                  <a:pt x="4376" y="5282"/>
                </a:lnTo>
                <a:lnTo>
                  <a:pt x="4383" y="5294"/>
                </a:lnTo>
                <a:lnTo>
                  <a:pt x="4391" y="5307"/>
                </a:lnTo>
                <a:lnTo>
                  <a:pt x="4399" y="5319"/>
                </a:lnTo>
                <a:lnTo>
                  <a:pt x="4409" y="5331"/>
                </a:lnTo>
                <a:lnTo>
                  <a:pt x="4418" y="5342"/>
                </a:lnTo>
                <a:lnTo>
                  <a:pt x="4428" y="5353"/>
                </a:lnTo>
                <a:lnTo>
                  <a:pt x="4439" y="5363"/>
                </a:lnTo>
                <a:lnTo>
                  <a:pt x="4449" y="5372"/>
                </a:lnTo>
                <a:lnTo>
                  <a:pt x="4461" y="5381"/>
                </a:lnTo>
                <a:lnTo>
                  <a:pt x="4473" y="5389"/>
                </a:lnTo>
                <a:lnTo>
                  <a:pt x="4484" y="5397"/>
                </a:lnTo>
                <a:lnTo>
                  <a:pt x="4496" y="5403"/>
                </a:lnTo>
                <a:lnTo>
                  <a:pt x="4509" y="5409"/>
                </a:lnTo>
                <a:lnTo>
                  <a:pt x="4522" y="5415"/>
                </a:lnTo>
                <a:lnTo>
                  <a:pt x="4534" y="5420"/>
                </a:lnTo>
                <a:lnTo>
                  <a:pt x="4547" y="5424"/>
                </a:lnTo>
                <a:lnTo>
                  <a:pt x="4561" y="5427"/>
                </a:lnTo>
                <a:lnTo>
                  <a:pt x="4575" y="5431"/>
                </a:lnTo>
                <a:lnTo>
                  <a:pt x="4589" y="5433"/>
                </a:lnTo>
                <a:lnTo>
                  <a:pt x="4601" y="5435"/>
                </a:lnTo>
                <a:lnTo>
                  <a:pt x="4615" y="5436"/>
                </a:lnTo>
                <a:lnTo>
                  <a:pt x="4629" y="5436"/>
                </a:lnTo>
                <a:lnTo>
                  <a:pt x="4643" y="5436"/>
                </a:lnTo>
                <a:lnTo>
                  <a:pt x="4657" y="5435"/>
                </a:lnTo>
                <a:lnTo>
                  <a:pt x="4671" y="5434"/>
                </a:lnTo>
                <a:lnTo>
                  <a:pt x="4685" y="5432"/>
                </a:lnTo>
                <a:lnTo>
                  <a:pt x="4698" y="5429"/>
                </a:lnTo>
                <a:lnTo>
                  <a:pt x="4712" y="5425"/>
                </a:lnTo>
                <a:lnTo>
                  <a:pt x="4726" y="5421"/>
                </a:lnTo>
                <a:lnTo>
                  <a:pt x="4739" y="5416"/>
                </a:lnTo>
                <a:lnTo>
                  <a:pt x="4753" y="5410"/>
                </a:lnTo>
                <a:lnTo>
                  <a:pt x="4765" y="5404"/>
                </a:lnTo>
                <a:lnTo>
                  <a:pt x="4778" y="5397"/>
                </a:lnTo>
                <a:lnTo>
                  <a:pt x="4790" y="5389"/>
                </a:lnTo>
                <a:lnTo>
                  <a:pt x="4803" y="5381"/>
                </a:lnTo>
                <a:lnTo>
                  <a:pt x="4814" y="5371"/>
                </a:lnTo>
                <a:lnTo>
                  <a:pt x="4825" y="5361"/>
                </a:lnTo>
                <a:lnTo>
                  <a:pt x="4836" y="5352"/>
                </a:lnTo>
                <a:lnTo>
                  <a:pt x="4845" y="5341"/>
                </a:lnTo>
                <a:lnTo>
                  <a:pt x="4855" y="5331"/>
                </a:lnTo>
                <a:lnTo>
                  <a:pt x="4863" y="5319"/>
                </a:lnTo>
                <a:lnTo>
                  <a:pt x="4872" y="5307"/>
                </a:lnTo>
                <a:lnTo>
                  <a:pt x="4879" y="5295"/>
                </a:lnTo>
                <a:lnTo>
                  <a:pt x="4886" y="5283"/>
                </a:lnTo>
                <a:lnTo>
                  <a:pt x="4892" y="5271"/>
                </a:lnTo>
                <a:lnTo>
                  <a:pt x="4898" y="5258"/>
                </a:lnTo>
                <a:lnTo>
                  <a:pt x="4903" y="5245"/>
                </a:lnTo>
                <a:lnTo>
                  <a:pt x="4907" y="5232"/>
                </a:lnTo>
                <a:lnTo>
                  <a:pt x="4911" y="5219"/>
                </a:lnTo>
                <a:lnTo>
                  <a:pt x="4914" y="5205"/>
                </a:lnTo>
                <a:lnTo>
                  <a:pt x="4917" y="5191"/>
                </a:lnTo>
                <a:lnTo>
                  <a:pt x="4918" y="5177"/>
                </a:lnTo>
                <a:lnTo>
                  <a:pt x="4919" y="5163"/>
                </a:lnTo>
                <a:lnTo>
                  <a:pt x="4920" y="5150"/>
                </a:lnTo>
                <a:lnTo>
                  <a:pt x="4920" y="5136"/>
                </a:lnTo>
                <a:lnTo>
                  <a:pt x="4919" y="5122"/>
                </a:lnTo>
                <a:lnTo>
                  <a:pt x="4917" y="5108"/>
                </a:lnTo>
                <a:lnTo>
                  <a:pt x="4914" y="5094"/>
                </a:lnTo>
                <a:lnTo>
                  <a:pt x="4911" y="5080"/>
                </a:lnTo>
                <a:lnTo>
                  <a:pt x="4908" y="5068"/>
                </a:lnTo>
                <a:lnTo>
                  <a:pt x="4904" y="5054"/>
                </a:lnTo>
                <a:lnTo>
                  <a:pt x="4898" y="5040"/>
                </a:lnTo>
                <a:lnTo>
                  <a:pt x="4893" y="5027"/>
                </a:lnTo>
                <a:lnTo>
                  <a:pt x="4887" y="5014"/>
                </a:lnTo>
                <a:lnTo>
                  <a:pt x="4879" y="5002"/>
                </a:lnTo>
                <a:lnTo>
                  <a:pt x="4872" y="4989"/>
                </a:lnTo>
                <a:lnTo>
                  <a:pt x="4863" y="4977"/>
                </a:lnTo>
                <a:lnTo>
                  <a:pt x="4855" y="4966"/>
                </a:lnTo>
                <a:lnTo>
                  <a:pt x="4845" y="4954"/>
                </a:lnTo>
                <a:lnTo>
                  <a:pt x="4835" y="4944"/>
                </a:lnTo>
                <a:lnTo>
                  <a:pt x="4824" y="4934"/>
                </a:lnTo>
                <a:lnTo>
                  <a:pt x="4813" y="4924"/>
                </a:lnTo>
                <a:lnTo>
                  <a:pt x="4803" y="4915"/>
                </a:lnTo>
                <a:lnTo>
                  <a:pt x="4791" y="4908"/>
                </a:lnTo>
                <a:lnTo>
                  <a:pt x="4778" y="4901"/>
                </a:lnTo>
                <a:lnTo>
                  <a:pt x="4766" y="4893"/>
                </a:lnTo>
                <a:lnTo>
                  <a:pt x="4754" y="4887"/>
                </a:lnTo>
                <a:lnTo>
                  <a:pt x="4741" y="4881"/>
                </a:lnTo>
                <a:lnTo>
                  <a:pt x="4728" y="4876"/>
                </a:lnTo>
                <a:lnTo>
                  <a:pt x="4715" y="4872"/>
                </a:lnTo>
                <a:lnTo>
                  <a:pt x="4702" y="4869"/>
                </a:lnTo>
                <a:lnTo>
                  <a:pt x="4688" y="4865"/>
                </a:lnTo>
                <a:lnTo>
                  <a:pt x="4675" y="4863"/>
                </a:lnTo>
                <a:lnTo>
                  <a:pt x="4661" y="4861"/>
                </a:lnTo>
                <a:lnTo>
                  <a:pt x="4647" y="4860"/>
                </a:lnTo>
                <a:lnTo>
                  <a:pt x="4633" y="4860"/>
                </a:lnTo>
                <a:lnTo>
                  <a:pt x="4620" y="4860"/>
                </a:lnTo>
                <a:lnTo>
                  <a:pt x="4606" y="4861"/>
                </a:lnTo>
                <a:lnTo>
                  <a:pt x="4592" y="4862"/>
                </a:lnTo>
                <a:lnTo>
                  <a:pt x="4578" y="4864"/>
                </a:lnTo>
                <a:lnTo>
                  <a:pt x="4564" y="4868"/>
                </a:lnTo>
                <a:lnTo>
                  <a:pt x="4550" y="4872"/>
                </a:lnTo>
                <a:lnTo>
                  <a:pt x="4537" y="4876"/>
                </a:lnTo>
                <a:lnTo>
                  <a:pt x="4524" y="4880"/>
                </a:lnTo>
                <a:lnTo>
                  <a:pt x="4511" y="4887"/>
                </a:lnTo>
                <a:lnTo>
                  <a:pt x="4497" y="4893"/>
                </a:lnTo>
                <a:lnTo>
                  <a:pt x="4485" y="4900"/>
                </a:lnTo>
                <a:lnTo>
                  <a:pt x="4473" y="4908"/>
                </a:lnTo>
                <a:lnTo>
                  <a:pt x="4460" y="4917"/>
                </a:lnTo>
                <a:close/>
                <a:moveTo>
                  <a:pt x="3870" y="5351"/>
                </a:moveTo>
                <a:lnTo>
                  <a:pt x="3870" y="5351"/>
                </a:lnTo>
                <a:lnTo>
                  <a:pt x="3859" y="5360"/>
                </a:lnTo>
                <a:lnTo>
                  <a:pt x="3847" y="5370"/>
                </a:lnTo>
                <a:lnTo>
                  <a:pt x="3837" y="5380"/>
                </a:lnTo>
                <a:lnTo>
                  <a:pt x="3827" y="5390"/>
                </a:lnTo>
                <a:lnTo>
                  <a:pt x="3817" y="5401"/>
                </a:lnTo>
                <a:lnTo>
                  <a:pt x="3809" y="5413"/>
                </a:lnTo>
                <a:lnTo>
                  <a:pt x="3801" y="5424"/>
                </a:lnTo>
                <a:lnTo>
                  <a:pt x="3794" y="5436"/>
                </a:lnTo>
                <a:lnTo>
                  <a:pt x="3786" y="5448"/>
                </a:lnTo>
                <a:lnTo>
                  <a:pt x="3780" y="5460"/>
                </a:lnTo>
                <a:lnTo>
                  <a:pt x="3775" y="5473"/>
                </a:lnTo>
                <a:lnTo>
                  <a:pt x="3769" y="5486"/>
                </a:lnTo>
                <a:lnTo>
                  <a:pt x="3765" y="5500"/>
                </a:lnTo>
                <a:lnTo>
                  <a:pt x="3762" y="5513"/>
                </a:lnTo>
                <a:lnTo>
                  <a:pt x="3759" y="5526"/>
                </a:lnTo>
                <a:lnTo>
                  <a:pt x="3756" y="5540"/>
                </a:lnTo>
                <a:lnTo>
                  <a:pt x="3754" y="5554"/>
                </a:lnTo>
                <a:lnTo>
                  <a:pt x="3753" y="5568"/>
                </a:lnTo>
                <a:lnTo>
                  <a:pt x="3753" y="5582"/>
                </a:lnTo>
                <a:lnTo>
                  <a:pt x="3753" y="5596"/>
                </a:lnTo>
                <a:lnTo>
                  <a:pt x="3754" y="5609"/>
                </a:lnTo>
                <a:lnTo>
                  <a:pt x="3755" y="5623"/>
                </a:lnTo>
                <a:lnTo>
                  <a:pt x="3758" y="5637"/>
                </a:lnTo>
                <a:lnTo>
                  <a:pt x="3761" y="5650"/>
                </a:lnTo>
                <a:lnTo>
                  <a:pt x="3764" y="5664"/>
                </a:lnTo>
                <a:lnTo>
                  <a:pt x="3769" y="5678"/>
                </a:lnTo>
                <a:lnTo>
                  <a:pt x="3774" y="5690"/>
                </a:lnTo>
                <a:lnTo>
                  <a:pt x="3780" y="5704"/>
                </a:lnTo>
                <a:lnTo>
                  <a:pt x="3786" y="5717"/>
                </a:lnTo>
                <a:lnTo>
                  <a:pt x="3793" y="5730"/>
                </a:lnTo>
                <a:lnTo>
                  <a:pt x="3801" y="5742"/>
                </a:lnTo>
                <a:lnTo>
                  <a:pt x="3810" y="5754"/>
                </a:lnTo>
                <a:lnTo>
                  <a:pt x="3818" y="5766"/>
                </a:lnTo>
                <a:lnTo>
                  <a:pt x="3828" y="5777"/>
                </a:lnTo>
                <a:lnTo>
                  <a:pt x="3837" y="5787"/>
                </a:lnTo>
                <a:lnTo>
                  <a:pt x="3848" y="5798"/>
                </a:lnTo>
                <a:lnTo>
                  <a:pt x="3860" y="5806"/>
                </a:lnTo>
                <a:lnTo>
                  <a:pt x="3870" y="5816"/>
                </a:lnTo>
                <a:lnTo>
                  <a:pt x="3882" y="5823"/>
                </a:lnTo>
                <a:lnTo>
                  <a:pt x="3894" y="5831"/>
                </a:lnTo>
                <a:lnTo>
                  <a:pt x="3907" y="5838"/>
                </a:lnTo>
                <a:lnTo>
                  <a:pt x="3918" y="5844"/>
                </a:lnTo>
                <a:lnTo>
                  <a:pt x="3931" y="5850"/>
                </a:lnTo>
                <a:lnTo>
                  <a:pt x="3945" y="5854"/>
                </a:lnTo>
                <a:lnTo>
                  <a:pt x="3958" y="5858"/>
                </a:lnTo>
                <a:lnTo>
                  <a:pt x="3970" y="5863"/>
                </a:lnTo>
                <a:lnTo>
                  <a:pt x="3984" y="5866"/>
                </a:lnTo>
                <a:lnTo>
                  <a:pt x="3998" y="5868"/>
                </a:lnTo>
                <a:lnTo>
                  <a:pt x="4012" y="5870"/>
                </a:lnTo>
                <a:lnTo>
                  <a:pt x="4026" y="5871"/>
                </a:lnTo>
                <a:lnTo>
                  <a:pt x="4040" y="5871"/>
                </a:lnTo>
                <a:lnTo>
                  <a:pt x="4053" y="5871"/>
                </a:lnTo>
                <a:lnTo>
                  <a:pt x="4067" y="5870"/>
                </a:lnTo>
                <a:lnTo>
                  <a:pt x="4081" y="5869"/>
                </a:lnTo>
                <a:lnTo>
                  <a:pt x="4095" y="5866"/>
                </a:lnTo>
                <a:lnTo>
                  <a:pt x="4109" y="5864"/>
                </a:lnTo>
                <a:lnTo>
                  <a:pt x="4122" y="5860"/>
                </a:lnTo>
                <a:lnTo>
                  <a:pt x="4135" y="5855"/>
                </a:lnTo>
                <a:lnTo>
                  <a:pt x="4149" y="5851"/>
                </a:lnTo>
                <a:lnTo>
                  <a:pt x="4162" y="5845"/>
                </a:lnTo>
                <a:lnTo>
                  <a:pt x="4175" y="5838"/>
                </a:lnTo>
                <a:lnTo>
                  <a:pt x="4188" y="5832"/>
                </a:lnTo>
                <a:lnTo>
                  <a:pt x="4200" y="5823"/>
                </a:lnTo>
                <a:lnTo>
                  <a:pt x="4212" y="5815"/>
                </a:lnTo>
                <a:lnTo>
                  <a:pt x="4224" y="5806"/>
                </a:lnTo>
                <a:lnTo>
                  <a:pt x="4235" y="5797"/>
                </a:lnTo>
                <a:lnTo>
                  <a:pt x="4246" y="5786"/>
                </a:lnTo>
                <a:lnTo>
                  <a:pt x="4256" y="5775"/>
                </a:lnTo>
                <a:lnTo>
                  <a:pt x="4265" y="5765"/>
                </a:lnTo>
                <a:lnTo>
                  <a:pt x="4274" y="5754"/>
                </a:lnTo>
                <a:lnTo>
                  <a:pt x="4281" y="5742"/>
                </a:lnTo>
                <a:lnTo>
                  <a:pt x="4289" y="5731"/>
                </a:lnTo>
                <a:lnTo>
                  <a:pt x="4296" y="5718"/>
                </a:lnTo>
                <a:lnTo>
                  <a:pt x="4302" y="5705"/>
                </a:lnTo>
                <a:lnTo>
                  <a:pt x="4308" y="5692"/>
                </a:lnTo>
                <a:lnTo>
                  <a:pt x="4313" y="5680"/>
                </a:lnTo>
                <a:lnTo>
                  <a:pt x="4317" y="5667"/>
                </a:lnTo>
                <a:lnTo>
                  <a:pt x="4321" y="5653"/>
                </a:lnTo>
                <a:lnTo>
                  <a:pt x="4324" y="5640"/>
                </a:lnTo>
                <a:lnTo>
                  <a:pt x="4326" y="5626"/>
                </a:lnTo>
                <a:lnTo>
                  <a:pt x="4328" y="5613"/>
                </a:lnTo>
                <a:lnTo>
                  <a:pt x="4329" y="5599"/>
                </a:lnTo>
                <a:lnTo>
                  <a:pt x="4329" y="5585"/>
                </a:lnTo>
                <a:lnTo>
                  <a:pt x="4329" y="5571"/>
                </a:lnTo>
                <a:lnTo>
                  <a:pt x="4328" y="5557"/>
                </a:lnTo>
                <a:lnTo>
                  <a:pt x="4327" y="5543"/>
                </a:lnTo>
                <a:lnTo>
                  <a:pt x="4325" y="5530"/>
                </a:lnTo>
                <a:lnTo>
                  <a:pt x="4322" y="5516"/>
                </a:lnTo>
                <a:lnTo>
                  <a:pt x="4318" y="5502"/>
                </a:lnTo>
                <a:lnTo>
                  <a:pt x="4314" y="5489"/>
                </a:lnTo>
                <a:lnTo>
                  <a:pt x="4309" y="5475"/>
                </a:lnTo>
                <a:lnTo>
                  <a:pt x="4304" y="5463"/>
                </a:lnTo>
                <a:lnTo>
                  <a:pt x="4297" y="5450"/>
                </a:lnTo>
                <a:lnTo>
                  <a:pt x="4290" y="5437"/>
                </a:lnTo>
                <a:lnTo>
                  <a:pt x="4282" y="5424"/>
                </a:lnTo>
                <a:lnTo>
                  <a:pt x="4274" y="5413"/>
                </a:lnTo>
                <a:lnTo>
                  <a:pt x="4264" y="5401"/>
                </a:lnTo>
                <a:lnTo>
                  <a:pt x="4255" y="5389"/>
                </a:lnTo>
                <a:lnTo>
                  <a:pt x="4245" y="5378"/>
                </a:lnTo>
                <a:lnTo>
                  <a:pt x="4234" y="5369"/>
                </a:lnTo>
                <a:lnTo>
                  <a:pt x="4224" y="5359"/>
                </a:lnTo>
                <a:lnTo>
                  <a:pt x="4212" y="5351"/>
                </a:lnTo>
                <a:lnTo>
                  <a:pt x="4200" y="5342"/>
                </a:lnTo>
                <a:lnTo>
                  <a:pt x="4189" y="5335"/>
                </a:lnTo>
                <a:lnTo>
                  <a:pt x="4176" y="5328"/>
                </a:lnTo>
                <a:lnTo>
                  <a:pt x="4164" y="5322"/>
                </a:lnTo>
                <a:lnTo>
                  <a:pt x="4151" y="5317"/>
                </a:lnTo>
                <a:lnTo>
                  <a:pt x="4139" y="5311"/>
                </a:lnTo>
                <a:lnTo>
                  <a:pt x="4125" y="5307"/>
                </a:lnTo>
                <a:lnTo>
                  <a:pt x="4112" y="5304"/>
                </a:lnTo>
                <a:lnTo>
                  <a:pt x="4098" y="5301"/>
                </a:lnTo>
                <a:lnTo>
                  <a:pt x="4084" y="5298"/>
                </a:lnTo>
                <a:lnTo>
                  <a:pt x="4070" y="5297"/>
                </a:lnTo>
                <a:lnTo>
                  <a:pt x="4057" y="5295"/>
                </a:lnTo>
                <a:lnTo>
                  <a:pt x="4043" y="5294"/>
                </a:lnTo>
                <a:lnTo>
                  <a:pt x="4029" y="5295"/>
                </a:lnTo>
                <a:lnTo>
                  <a:pt x="4015" y="5295"/>
                </a:lnTo>
                <a:lnTo>
                  <a:pt x="4001" y="5298"/>
                </a:lnTo>
                <a:lnTo>
                  <a:pt x="3987" y="5300"/>
                </a:lnTo>
                <a:lnTo>
                  <a:pt x="3974" y="5303"/>
                </a:lnTo>
                <a:lnTo>
                  <a:pt x="3961" y="5306"/>
                </a:lnTo>
                <a:lnTo>
                  <a:pt x="3947" y="5310"/>
                </a:lnTo>
                <a:lnTo>
                  <a:pt x="3933" y="5316"/>
                </a:lnTo>
                <a:lnTo>
                  <a:pt x="3920" y="5321"/>
                </a:lnTo>
                <a:lnTo>
                  <a:pt x="3908" y="5327"/>
                </a:lnTo>
                <a:lnTo>
                  <a:pt x="3895" y="5335"/>
                </a:lnTo>
                <a:lnTo>
                  <a:pt x="3882" y="5342"/>
                </a:lnTo>
                <a:lnTo>
                  <a:pt x="3870" y="5351"/>
                </a:lnTo>
                <a:close/>
                <a:moveTo>
                  <a:pt x="4605" y="3909"/>
                </a:moveTo>
                <a:lnTo>
                  <a:pt x="4605" y="3909"/>
                </a:lnTo>
                <a:lnTo>
                  <a:pt x="4593" y="3917"/>
                </a:lnTo>
                <a:lnTo>
                  <a:pt x="4582" y="3927"/>
                </a:lnTo>
                <a:lnTo>
                  <a:pt x="4572" y="3937"/>
                </a:lnTo>
                <a:lnTo>
                  <a:pt x="4562" y="3947"/>
                </a:lnTo>
                <a:lnTo>
                  <a:pt x="4553" y="3959"/>
                </a:lnTo>
                <a:lnTo>
                  <a:pt x="4544" y="3969"/>
                </a:lnTo>
                <a:lnTo>
                  <a:pt x="4536" y="3981"/>
                </a:lnTo>
                <a:lnTo>
                  <a:pt x="4528" y="3993"/>
                </a:lnTo>
                <a:lnTo>
                  <a:pt x="4522" y="4005"/>
                </a:lnTo>
                <a:lnTo>
                  <a:pt x="4515" y="4018"/>
                </a:lnTo>
                <a:lnTo>
                  <a:pt x="4510" y="4030"/>
                </a:lnTo>
                <a:lnTo>
                  <a:pt x="4505" y="4044"/>
                </a:lnTo>
                <a:lnTo>
                  <a:pt x="4500" y="4057"/>
                </a:lnTo>
                <a:lnTo>
                  <a:pt x="4496" y="4070"/>
                </a:lnTo>
                <a:lnTo>
                  <a:pt x="4493" y="4083"/>
                </a:lnTo>
                <a:lnTo>
                  <a:pt x="4491" y="4097"/>
                </a:lnTo>
                <a:lnTo>
                  <a:pt x="4490" y="4111"/>
                </a:lnTo>
                <a:lnTo>
                  <a:pt x="4489" y="4125"/>
                </a:lnTo>
                <a:lnTo>
                  <a:pt x="4488" y="4139"/>
                </a:lnTo>
                <a:lnTo>
                  <a:pt x="4488" y="4152"/>
                </a:lnTo>
                <a:lnTo>
                  <a:pt x="4489" y="4166"/>
                </a:lnTo>
                <a:lnTo>
                  <a:pt x="4491" y="4180"/>
                </a:lnTo>
                <a:lnTo>
                  <a:pt x="4493" y="4194"/>
                </a:lnTo>
                <a:lnTo>
                  <a:pt x="4496" y="4208"/>
                </a:lnTo>
                <a:lnTo>
                  <a:pt x="4499" y="4222"/>
                </a:lnTo>
                <a:lnTo>
                  <a:pt x="4504" y="4234"/>
                </a:lnTo>
                <a:lnTo>
                  <a:pt x="4509" y="4248"/>
                </a:lnTo>
                <a:lnTo>
                  <a:pt x="4514" y="4261"/>
                </a:lnTo>
                <a:lnTo>
                  <a:pt x="4521" y="4274"/>
                </a:lnTo>
                <a:lnTo>
                  <a:pt x="4528" y="4286"/>
                </a:lnTo>
                <a:lnTo>
                  <a:pt x="4536" y="4299"/>
                </a:lnTo>
                <a:lnTo>
                  <a:pt x="4544" y="4311"/>
                </a:lnTo>
                <a:lnTo>
                  <a:pt x="4554" y="4323"/>
                </a:lnTo>
                <a:lnTo>
                  <a:pt x="4563" y="4334"/>
                </a:lnTo>
                <a:lnTo>
                  <a:pt x="4573" y="4345"/>
                </a:lnTo>
                <a:lnTo>
                  <a:pt x="4583" y="4355"/>
                </a:lnTo>
                <a:lnTo>
                  <a:pt x="4594" y="4364"/>
                </a:lnTo>
                <a:lnTo>
                  <a:pt x="4606" y="4373"/>
                </a:lnTo>
                <a:lnTo>
                  <a:pt x="4616" y="4381"/>
                </a:lnTo>
                <a:lnTo>
                  <a:pt x="4629" y="4389"/>
                </a:lnTo>
                <a:lnTo>
                  <a:pt x="4641" y="4395"/>
                </a:lnTo>
                <a:lnTo>
                  <a:pt x="4654" y="4401"/>
                </a:lnTo>
                <a:lnTo>
                  <a:pt x="4666" y="4407"/>
                </a:lnTo>
                <a:lnTo>
                  <a:pt x="4679" y="4412"/>
                </a:lnTo>
                <a:lnTo>
                  <a:pt x="4692" y="4416"/>
                </a:lnTo>
                <a:lnTo>
                  <a:pt x="4706" y="4420"/>
                </a:lnTo>
                <a:lnTo>
                  <a:pt x="4720" y="4423"/>
                </a:lnTo>
                <a:lnTo>
                  <a:pt x="4732" y="4425"/>
                </a:lnTo>
                <a:lnTo>
                  <a:pt x="4746" y="4427"/>
                </a:lnTo>
                <a:lnTo>
                  <a:pt x="4760" y="4428"/>
                </a:lnTo>
                <a:lnTo>
                  <a:pt x="4774" y="4429"/>
                </a:lnTo>
                <a:lnTo>
                  <a:pt x="4788" y="4428"/>
                </a:lnTo>
                <a:lnTo>
                  <a:pt x="4802" y="4427"/>
                </a:lnTo>
                <a:lnTo>
                  <a:pt x="4815" y="4426"/>
                </a:lnTo>
                <a:lnTo>
                  <a:pt x="4829" y="4424"/>
                </a:lnTo>
                <a:lnTo>
                  <a:pt x="4843" y="4421"/>
                </a:lnTo>
                <a:lnTo>
                  <a:pt x="4857" y="4417"/>
                </a:lnTo>
                <a:lnTo>
                  <a:pt x="4871" y="4413"/>
                </a:lnTo>
                <a:lnTo>
                  <a:pt x="4884" y="4408"/>
                </a:lnTo>
                <a:lnTo>
                  <a:pt x="4896" y="4402"/>
                </a:lnTo>
                <a:lnTo>
                  <a:pt x="4910" y="4396"/>
                </a:lnTo>
                <a:lnTo>
                  <a:pt x="4923" y="4389"/>
                </a:lnTo>
                <a:lnTo>
                  <a:pt x="4935" y="4381"/>
                </a:lnTo>
                <a:lnTo>
                  <a:pt x="4947" y="4373"/>
                </a:lnTo>
                <a:lnTo>
                  <a:pt x="4959" y="4363"/>
                </a:lnTo>
                <a:lnTo>
                  <a:pt x="4970" y="4354"/>
                </a:lnTo>
                <a:lnTo>
                  <a:pt x="4980" y="4344"/>
                </a:lnTo>
                <a:lnTo>
                  <a:pt x="4990" y="4333"/>
                </a:lnTo>
                <a:lnTo>
                  <a:pt x="5000" y="4323"/>
                </a:lnTo>
                <a:lnTo>
                  <a:pt x="5008" y="4311"/>
                </a:lnTo>
                <a:lnTo>
                  <a:pt x="5017" y="4299"/>
                </a:lnTo>
                <a:lnTo>
                  <a:pt x="5024" y="4288"/>
                </a:lnTo>
                <a:lnTo>
                  <a:pt x="5030" y="4276"/>
                </a:lnTo>
                <a:lnTo>
                  <a:pt x="5037" y="4263"/>
                </a:lnTo>
                <a:lnTo>
                  <a:pt x="5043" y="4250"/>
                </a:lnTo>
                <a:lnTo>
                  <a:pt x="5047" y="4238"/>
                </a:lnTo>
                <a:lnTo>
                  <a:pt x="5052" y="4224"/>
                </a:lnTo>
                <a:lnTo>
                  <a:pt x="5056" y="4211"/>
                </a:lnTo>
                <a:lnTo>
                  <a:pt x="5059" y="4197"/>
                </a:lnTo>
                <a:lnTo>
                  <a:pt x="5061" y="4183"/>
                </a:lnTo>
                <a:lnTo>
                  <a:pt x="5062" y="4169"/>
                </a:lnTo>
                <a:lnTo>
                  <a:pt x="5063" y="4156"/>
                </a:lnTo>
                <a:lnTo>
                  <a:pt x="5064" y="4142"/>
                </a:lnTo>
                <a:lnTo>
                  <a:pt x="5064" y="4128"/>
                </a:lnTo>
                <a:lnTo>
                  <a:pt x="5063" y="4114"/>
                </a:lnTo>
                <a:lnTo>
                  <a:pt x="5061" y="4100"/>
                </a:lnTo>
                <a:lnTo>
                  <a:pt x="5059" y="4086"/>
                </a:lnTo>
                <a:lnTo>
                  <a:pt x="5056" y="4074"/>
                </a:lnTo>
                <a:lnTo>
                  <a:pt x="5053" y="4060"/>
                </a:lnTo>
                <a:lnTo>
                  <a:pt x="5048" y="4046"/>
                </a:lnTo>
                <a:lnTo>
                  <a:pt x="5043" y="4033"/>
                </a:lnTo>
                <a:lnTo>
                  <a:pt x="5038" y="4019"/>
                </a:lnTo>
                <a:lnTo>
                  <a:pt x="5031" y="4007"/>
                </a:lnTo>
                <a:lnTo>
                  <a:pt x="5024" y="3994"/>
                </a:lnTo>
                <a:lnTo>
                  <a:pt x="5017" y="3981"/>
                </a:lnTo>
                <a:lnTo>
                  <a:pt x="5008" y="3969"/>
                </a:lnTo>
                <a:lnTo>
                  <a:pt x="5000" y="3958"/>
                </a:lnTo>
                <a:lnTo>
                  <a:pt x="4990" y="3947"/>
                </a:lnTo>
                <a:lnTo>
                  <a:pt x="4979" y="3936"/>
                </a:lnTo>
                <a:lnTo>
                  <a:pt x="4969" y="3926"/>
                </a:lnTo>
                <a:lnTo>
                  <a:pt x="4958" y="3917"/>
                </a:lnTo>
                <a:lnTo>
                  <a:pt x="4946" y="3908"/>
                </a:lnTo>
                <a:lnTo>
                  <a:pt x="4936" y="3900"/>
                </a:lnTo>
                <a:lnTo>
                  <a:pt x="4923" y="3893"/>
                </a:lnTo>
                <a:lnTo>
                  <a:pt x="4911" y="3885"/>
                </a:lnTo>
                <a:lnTo>
                  <a:pt x="4898" y="3879"/>
                </a:lnTo>
                <a:lnTo>
                  <a:pt x="4886" y="3873"/>
                </a:lnTo>
                <a:lnTo>
                  <a:pt x="4873" y="3869"/>
                </a:lnTo>
                <a:lnTo>
                  <a:pt x="4860" y="3864"/>
                </a:lnTo>
                <a:lnTo>
                  <a:pt x="4846" y="3861"/>
                </a:lnTo>
                <a:lnTo>
                  <a:pt x="4832" y="3858"/>
                </a:lnTo>
                <a:lnTo>
                  <a:pt x="4820" y="3855"/>
                </a:lnTo>
                <a:lnTo>
                  <a:pt x="4806" y="3853"/>
                </a:lnTo>
                <a:lnTo>
                  <a:pt x="4792" y="3852"/>
                </a:lnTo>
                <a:lnTo>
                  <a:pt x="4778" y="3852"/>
                </a:lnTo>
                <a:lnTo>
                  <a:pt x="4764" y="3852"/>
                </a:lnTo>
                <a:lnTo>
                  <a:pt x="4750" y="3853"/>
                </a:lnTo>
                <a:lnTo>
                  <a:pt x="4737" y="3854"/>
                </a:lnTo>
                <a:lnTo>
                  <a:pt x="4723" y="3856"/>
                </a:lnTo>
                <a:lnTo>
                  <a:pt x="4709" y="3860"/>
                </a:lnTo>
                <a:lnTo>
                  <a:pt x="4695" y="3864"/>
                </a:lnTo>
                <a:lnTo>
                  <a:pt x="4681" y="3868"/>
                </a:lnTo>
                <a:lnTo>
                  <a:pt x="4669" y="3872"/>
                </a:lnTo>
                <a:lnTo>
                  <a:pt x="4656" y="3879"/>
                </a:lnTo>
                <a:lnTo>
                  <a:pt x="4642" y="3885"/>
                </a:lnTo>
                <a:lnTo>
                  <a:pt x="4630" y="3892"/>
                </a:lnTo>
                <a:lnTo>
                  <a:pt x="4617" y="3900"/>
                </a:lnTo>
                <a:lnTo>
                  <a:pt x="4605" y="3909"/>
                </a:lnTo>
                <a:close/>
                <a:moveTo>
                  <a:pt x="4030" y="4332"/>
                </a:moveTo>
                <a:lnTo>
                  <a:pt x="4030" y="4332"/>
                </a:lnTo>
                <a:lnTo>
                  <a:pt x="4018" y="4341"/>
                </a:lnTo>
                <a:lnTo>
                  <a:pt x="4008" y="4350"/>
                </a:lnTo>
                <a:lnTo>
                  <a:pt x="3997" y="4361"/>
                </a:lnTo>
                <a:lnTo>
                  <a:pt x="3986" y="4372"/>
                </a:lnTo>
                <a:lnTo>
                  <a:pt x="3978" y="4382"/>
                </a:lnTo>
                <a:lnTo>
                  <a:pt x="3968" y="4393"/>
                </a:lnTo>
                <a:lnTo>
                  <a:pt x="3961" y="4405"/>
                </a:lnTo>
                <a:lnTo>
                  <a:pt x="3953" y="4416"/>
                </a:lnTo>
                <a:lnTo>
                  <a:pt x="3946" y="4429"/>
                </a:lnTo>
                <a:lnTo>
                  <a:pt x="3941" y="4442"/>
                </a:lnTo>
                <a:lnTo>
                  <a:pt x="3934" y="4455"/>
                </a:lnTo>
                <a:lnTo>
                  <a:pt x="3930" y="4467"/>
                </a:lnTo>
                <a:lnTo>
                  <a:pt x="3926" y="4480"/>
                </a:lnTo>
                <a:lnTo>
                  <a:pt x="3921" y="4494"/>
                </a:lnTo>
                <a:lnTo>
                  <a:pt x="3918" y="4507"/>
                </a:lnTo>
                <a:lnTo>
                  <a:pt x="3916" y="4521"/>
                </a:lnTo>
                <a:lnTo>
                  <a:pt x="3914" y="4534"/>
                </a:lnTo>
                <a:lnTo>
                  <a:pt x="3913" y="4548"/>
                </a:lnTo>
                <a:lnTo>
                  <a:pt x="3913" y="4562"/>
                </a:lnTo>
                <a:lnTo>
                  <a:pt x="3913" y="4576"/>
                </a:lnTo>
                <a:lnTo>
                  <a:pt x="3914" y="4590"/>
                </a:lnTo>
                <a:lnTo>
                  <a:pt x="3915" y="4604"/>
                </a:lnTo>
                <a:lnTo>
                  <a:pt x="3918" y="4617"/>
                </a:lnTo>
                <a:lnTo>
                  <a:pt x="3920" y="4631"/>
                </a:lnTo>
                <a:lnTo>
                  <a:pt x="3925" y="4645"/>
                </a:lnTo>
                <a:lnTo>
                  <a:pt x="3929" y="4658"/>
                </a:lnTo>
                <a:lnTo>
                  <a:pt x="3933" y="4672"/>
                </a:lnTo>
                <a:lnTo>
                  <a:pt x="3940" y="4685"/>
                </a:lnTo>
                <a:lnTo>
                  <a:pt x="3946" y="4697"/>
                </a:lnTo>
                <a:lnTo>
                  <a:pt x="3952" y="4710"/>
                </a:lnTo>
                <a:lnTo>
                  <a:pt x="3961" y="4723"/>
                </a:lnTo>
                <a:lnTo>
                  <a:pt x="3969" y="4735"/>
                </a:lnTo>
                <a:lnTo>
                  <a:pt x="3978" y="4746"/>
                </a:lnTo>
                <a:lnTo>
                  <a:pt x="3987" y="4758"/>
                </a:lnTo>
                <a:lnTo>
                  <a:pt x="3998" y="4769"/>
                </a:lnTo>
                <a:lnTo>
                  <a:pt x="4008" y="4778"/>
                </a:lnTo>
                <a:lnTo>
                  <a:pt x="4019" y="4788"/>
                </a:lnTo>
                <a:lnTo>
                  <a:pt x="4030" y="4796"/>
                </a:lnTo>
                <a:lnTo>
                  <a:pt x="4042" y="4805"/>
                </a:lnTo>
                <a:lnTo>
                  <a:pt x="4053" y="4812"/>
                </a:lnTo>
                <a:lnTo>
                  <a:pt x="4066" y="4819"/>
                </a:lnTo>
                <a:lnTo>
                  <a:pt x="4079" y="4825"/>
                </a:lnTo>
                <a:lnTo>
                  <a:pt x="4092" y="4830"/>
                </a:lnTo>
                <a:lnTo>
                  <a:pt x="4104" y="4836"/>
                </a:lnTo>
                <a:lnTo>
                  <a:pt x="4117" y="4840"/>
                </a:lnTo>
                <a:lnTo>
                  <a:pt x="4131" y="4843"/>
                </a:lnTo>
                <a:lnTo>
                  <a:pt x="4144" y="4846"/>
                </a:lnTo>
                <a:lnTo>
                  <a:pt x="4158" y="4849"/>
                </a:lnTo>
                <a:lnTo>
                  <a:pt x="4172" y="4851"/>
                </a:lnTo>
                <a:lnTo>
                  <a:pt x="4185" y="4852"/>
                </a:lnTo>
                <a:lnTo>
                  <a:pt x="4199" y="4853"/>
                </a:lnTo>
                <a:lnTo>
                  <a:pt x="4213" y="4852"/>
                </a:lnTo>
                <a:lnTo>
                  <a:pt x="4227" y="4852"/>
                </a:lnTo>
                <a:lnTo>
                  <a:pt x="4241" y="4849"/>
                </a:lnTo>
                <a:lnTo>
                  <a:pt x="4255" y="4847"/>
                </a:lnTo>
                <a:lnTo>
                  <a:pt x="4268" y="4844"/>
                </a:lnTo>
                <a:lnTo>
                  <a:pt x="4282" y="4841"/>
                </a:lnTo>
                <a:lnTo>
                  <a:pt x="4295" y="4837"/>
                </a:lnTo>
                <a:lnTo>
                  <a:pt x="4309" y="4831"/>
                </a:lnTo>
                <a:lnTo>
                  <a:pt x="4322" y="4826"/>
                </a:lnTo>
                <a:lnTo>
                  <a:pt x="4334" y="4820"/>
                </a:lnTo>
                <a:lnTo>
                  <a:pt x="4347" y="4812"/>
                </a:lnTo>
                <a:lnTo>
                  <a:pt x="4360" y="4805"/>
                </a:lnTo>
                <a:lnTo>
                  <a:pt x="4372" y="4796"/>
                </a:lnTo>
                <a:lnTo>
                  <a:pt x="4383" y="4787"/>
                </a:lnTo>
                <a:lnTo>
                  <a:pt x="4395" y="4777"/>
                </a:lnTo>
                <a:lnTo>
                  <a:pt x="4406" y="4768"/>
                </a:lnTo>
                <a:lnTo>
                  <a:pt x="4415" y="4757"/>
                </a:lnTo>
                <a:lnTo>
                  <a:pt x="4425" y="4746"/>
                </a:lnTo>
                <a:lnTo>
                  <a:pt x="4433" y="4735"/>
                </a:lnTo>
                <a:lnTo>
                  <a:pt x="4442" y="4723"/>
                </a:lnTo>
                <a:lnTo>
                  <a:pt x="4449" y="4711"/>
                </a:lnTo>
                <a:lnTo>
                  <a:pt x="4456" y="4699"/>
                </a:lnTo>
                <a:lnTo>
                  <a:pt x="4462" y="4687"/>
                </a:lnTo>
                <a:lnTo>
                  <a:pt x="4467" y="4674"/>
                </a:lnTo>
                <a:lnTo>
                  <a:pt x="4473" y="4661"/>
                </a:lnTo>
                <a:lnTo>
                  <a:pt x="4477" y="4647"/>
                </a:lnTo>
                <a:lnTo>
                  <a:pt x="4480" y="4635"/>
                </a:lnTo>
                <a:lnTo>
                  <a:pt x="4483" y="4621"/>
                </a:lnTo>
                <a:lnTo>
                  <a:pt x="4485" y="4607"/>
                </a:lnTo>
                <a:lnTo>
                  <a:pt x="4488" y="4593"/>
                </a:lnTo>
                <a:lnTo>
                  <a:pt x="4489" y="4580"/>
                </a:lnTo>
                <a:lnTo>
                  <a:pt x="4490" y="4566"/>
                </a:lnTo>
                <a:lnTo>
                  <a:pt x="4489" y="4553"/>
                </a:lnTo>
                <a:lnTo>
                  <a:pt x="4488" y="4538"/>
                </a:lnTo>
                <a:lnTo>
                  <a:pt x="4487" y="4524"/>
                </a:lnTo>
                <a:lnTo>
                  <a:pt x="4484" y="4511"/>
                </a:lnTo>
                <a:lnTo>
                  <a:pt x="4481" y="4497"/>
                </a:lnTo>
                <a:lnTo>
                  <a:pt x="4478" y="4483"/>
                </a:lnTo>
                <a:lnTo>
                  <a:pt x="4474" y="4470"/>
                </a:lnTo>
                <a:lnTo>
                  <a:pt x="4468" y="4457"/>
                </a:lnTo>
                <a:lnTo>
                  <a:pt x="4463" y="4443"/>
                </a:lnTo>
                <a:lnTo>
                  <a:pt x="4457" y="4430"/>
                </a:lnTo>
                <a:lnTo>
                  <a:pt x="4449" y="4417"/>
                </a:lnTo>
                <a:lnTo>
                  <a:pt x="4442" y="4406"/>
                </a:lnTo>
                <a:lnTo>
                  <a:pt x="4433" y="4393"/>
                </a:lnTo>
                <a:lnTo>
                  <a:pt x="4424" y="4381"/>
                </a:lnTo>
                <a:lnTo>
                  <a:pt x="4414" y="4371"/>
                </a:lnTo>
                <a:lnTo>
                  <a:pt x="4405" y="4360"/>
                </a:lnTo>
                <a:lnTo>
                  <a:pt x="4394" y="4349"/>
                </a:lnTo>
                <a:lnTo>
                  <a:pt x="4383" y="4341"/>
                </a:lnTo>
                <a:lnTo>
                  <a:pt x="4372" y="4332"/>
                </a:lnTo>
                <a:lnTo>
                  <a:pt x="4360" y="4324"/>
                </a:lnTo>
                <a:lnTo>
                  <a:pt x="4348" y="4316"/>
                </a:lnTo>
                <a:lnTo>
                  <a:pt x="4336" y="4309"/>
                </a:lnTo>
                <a:lnTo>
                  <a:pt x="4324" y="4303"/>
                </a:lnTo>
                <a:lnTo>
                  <a:pt x="4311" y="4297"/>
                </a:lnTo>
                <a:lnTo>
                  <a:pt x="4298" y="4293"/>
                </a:lnTo>
                <a:lnTo>
                  <a:pt x="4284" y="4289"/>
                </a:lnTo>
                <a:lnTo>
                  <a:pt x="4272" y="4284"/>
                </a:lnTo>
                <a:lnTo>
                  <a:pt x="4258" y="4281"/>
                </a:lnTo>
                <a:lnTo>
                  <a:pt x="4244" y="4279"/>
                </a:lnTo>
                <a:lnTo>
                  <a:pt x="4230" y="4277"/>
                </a:lnTo>
                <a:lnTo>
                  <a:pt x="4216" y="4276"/>
                </a:lnTo>
                <a:lnTo>
                  <a:pt x="4202" y="4276"/>
                </a:lnTo>
                <a:lnTo>
                  <a:pt x="4189" y="4276"/>
                </a:lnTo>
                <a:lnTo>
                  <a:pt x="4175" y="4277"/>
                </a:lnTo>
                <a:lnTo>
                  <a:pt x="4161" y="4279"/>
                </a:lnTo>
                <a:lnTo>
                  <a:pt x="4147" y="4281"/>
                </a:lnTo>
                <a:lnTo>
                  <a:pt x="4134" y="4283"/>
                </a:lnTo>
                <a:lnTo>
                  <a:pt x="4120" y="4288"/>
                </a:lnTo>
                <a:lnTo>
                  <a:pt x="4107" y="4292"/>
                </a:lnTo>
                <a:lnTo>
                  <a:pt x="4094" y="4297"/>
                </a:lnTo>
                <a:lnTo>
                  <a:pt x="4080" y="4302"/>
                </a:lnTo>
                <a:lnTo>
                  <a:pt x="4067" y="4309"/>
                </a:lnTo>
                <a:lnTo>
                  <a:pt x="4054" y="4316"/>
                </a:lnTo>
                <a:lnTo>
                  <a:pt x="4042" y="4324"/>
                </a:lnTo>
                <a:lnTo>
                  <a:pt x="4030" y="4332"/>
                </a:lnTo>
                <a:close/>
                <a:moveTo>
                  <a:pt x="3439" y="4766"/>
                </a:moveTo>
                <a:lnTo>
                  <a:pt x="3439" y="4766"/>
                </a:lnTo>
                <a:lnTo>
                  <a:pt x="3428" y="4776"/>
                </a:lnTo>
                <a:lnTo>
                  <a:pt x="3417" y="4786"/>
                </a:lnTo>
                <a:lnTo>
                  <a:pt x="3406" y="4795"/>
                </a:lnTo>
                <a:lnTo>
                  <a:pt x="3397" y="4806"/>
                </a:lnTo>
                <a:lnTo>
                  <a:pt x="3387" y="4817"/>
                </a:lnTo>
                <a:lnTo>
                  <a:pt x="3379" y="4828"/>
                </a:lnTo>
                <a:lnTo>
                  <a:pt x="3370" y="4840"/>
                </a:lnTo>
                <a:lnTo>
                  <a:pt x="3363" y="4852"/>
                </a:lnTo>
                <a:lnTo>
                  <a:pt x="3356" y="4864"/>
                </a:lnTo>
                <a:lnTo>
                  <a:pt x="3350" y="4876"/>
                </a:lnTo>
                <a:lnTo>
                  <a:pt x="3345" y="4889"/>
                </a:lnTo>
                <a:lnTo>
                  <a:pt x="3339" y="4903"/>
                </a:lnTo>
                <a:lnTo>
                  <a:pt x="3335" y="4915"/>
                </a:lnTo>
                <a:lnTo>
                  <a:pt x="3331" y="4928"/>
                </a:lnTo>
                <a:lnTo>
                  <a:pt x="3329" y="4942"/>
                </a:lnTo>
                <a:lnTo>
                  <a:pt x="3325" y="4956"/>
                </a:lnTo>
                <a:lnTo>
                  <a:pt x="3324" y="4970"/>
                </a:lnTo>
                <a:lnTo>
                  <a:pt x="3323" y="4984"/>
                </a:lnTo>
                <a:lnTo>
                  <a:pt x="3322" y="4997"/>
                </a:lnTo>
                <a:lnTo>
                  <a:pt x="3322" y="5011"/>
                </a:lnTo>
                <a:lnTo>
                  <a:pt x="3323" y="5025"/>
                </a:lnTo>
                <a:lnTo>
                  <a:pt x="3325" y="5039"/>
                </a:lnTo>
                <a:lnTo>
                  <a:pt x="3328" y="5053"/>
                </a:lnTo>
                <a:lnTo>
                  <a:pt x="3331" y="5067"/>
                </a:lnTo>
                <a:lnTo>
                  <a:pt x="3334" y="5079"/>
                </a:lnTo>
                <a:lnTo>
                  <a:pt x="3338" y="5093"/>
                </a:lnTo>
                <a:lnTo>
                  <a:pt x="3344" y="5107"/>
                </a:lnTo>
                <a:lnTo>
                  <a:pt x="3349" y="5120"/>
                </a:lnTo>
                <a:lnTo>
                  <a:pt x="3355" y="5133"/>
                </a:lnTo>
                <a:lnTo>
                  <a:pt x="3363" y="5145"/>
                </a:lnTo>
                <a:lnTo>
                  <a:pt x="3370" y="5158"/>
                </a:lnTo>
                <a:lnTo>
                  <a:pt x="3379" y="5170"/>
                </a:lnTo>
                <a:lnTo>
                  <a:pt x="3388" y="5182"/>
                </a:lnTo>
                <a:lnTo>
                  <a:pt x="3398" y="5193"/>
                </a:lnTo>
                <a:lnTo>
                  <a:pt x="3407" y="5203"/>
                </a:lnTo>
                <a:lnTo>
                  <a:pt x="3418" y="5214"/>
                </a:lnTo>
                <a:lnTo>
                  <a:pt x="3429" y="5223"/>
                </a:lnTo>
                <a:lnTo>
                  <a:pt x="3440" y="5232"/>
                </a:lnTo>
                <a:lnTo>
                  <a:pt x="3452" y="5239"/>
                </a:lnTo>
                <a:lnTo>
                  <a:pt x="3464" y="5246"/>
                </a:lnTo>
                <a:lnTo>
                  <a:pt x="3476" y="5254"/>
                </a:lnTo>
                <a:lnTo>
                  <a:pt x="3488" y="5260"/>
                </a:lnTo>
                <a:lnTo>
                  <a:pt x="3501" y="5266"/>
                </a:lnTo>
                <a:lnTo>
                  <a:pt x="3514" y="5271"/>
                </a:lnTo>
                <a:lnTo>
                  <a:pt x="3528" y="5275"/>
                </a:lnTo>
                <a:lnTo>
                  <a:pt x="3540" y="5278"/>
                </a:lnTo>
                <a:lnTo>
                  <a:pt x="3554" y="5282"/>
                </a:lnTo>
                <a:lnTo>
                  <a:pt x="3568" y="5284"/>
                </a:lnTo>
                <a:lnTo>
                  <a:pt x="3581" y="5286"/>
                </a:lnTo>
                <a:lnTo>
                  <a:pt x="3595" y="5287"/>
                </a:lnTo>
                <a:lnTo>
                  <a:pt x="3609" y="5287"/>
                </a:lnTo>
                <a:lnTo>
                  <a:pt x="3622" y="5287"/>
                </a:lnTo>
                <a:lnTo>
                  <a:pt x="3636" y="5286"/>
                </a:lnTo>
                <a:lnTo>
                  <a:pt x="3650" y="5285"/>
                </a:lnTo>
                <a:lnTo>
                  <a:pt x="3664" y="5283"/>
                </a:lnTo>
                <a:lnTo>
                  <a:pt x="3678" y="5279"/>
                </a:lnTo>
                <a:lnTo>
                  <a:pt x="3692" y="5275"/>
                </a:lnTo>
                <a:lnTo>
                  <a:pt x="3705" y="5271"/>
                </a:lnTo>
                <a:lnTo>
                  <a:pt x="3718" y="5267"/>
                </a:lnTo>
                <a:lnTo>
                  <a:pt x="3732" y="5260"/>
                </a:lnTo>
                <a:lnTo>
                  <a:pt x="3745" y="5254"/>
                </a:lnTo>
                <a:lnTo>
                  <a:pt x="3758" y="5248"/>
                </a:lnTo>
                <a:lnTo>
                  <a:pt x="3769" y="5239"/>
                </a:lnTo>
                <a:lnTo>
                  <a:pt x="3782" y="5231"/>
                </a:lnTo>
                <a:lnTo>
                  <a:pt x="3794" y="5222"/>
                </a:lnTo>
                <a:lnTo>
                  <a:pt x="3804" y="5212"/>
                </a:lnTo>
                <a:lnTo>
                  <a:pt x="3815" y="5203"/>
                </a:lnTo>
                <a:lnTo>
                  <a:pt x="3825" y="5192"/>
                </a:lnTo>
                <a:lnTo>
                  <a:pt x="3834" y="5181"/>
                </a:lnTo>
                <a:lnTo>
                  <a:pt x="3843" y="5170"/>
                </a:lnTo>
                <a:lnTo>
                  <a:pt x="3851" y="5158"/>
                </a:lnTo>
                <a:lnTo>
                  <a:pt x="3859" y="5146"/>
                </a:lnTo>
                <a:lnTo>
                  <a:pt x="3865" y="5134"/>
                </a:lnTo>
                <a:lnTo>
                  <a:pt x="3871" y="5122"/>
                </a:lnTo>
                <a:lnTo>
                  <a:pt x="3878" y="5109"/>
                </a:lnTo>
                <a:lnTo>
                  <a:pt x="3882" y="5095"/>
                </a:lnTo>
                <a:lnTo>
                  <a:pt x="3886" y="5083"/>
                </a:lnTo>
                <a:lnTo>
                  <a:pt x="3891" y="5070"/>
                </a:lnTo>
                <a:lnTo>
                  <a:pt x="3894" y="5056"/>
                </a:lnTo>
                <a:lnTo>
                  <a:pt x="3896" y="5042"/>
                </a:lnTo>
                <a:lnTo>
                  <a:pt x="3898" y="5028"/>
                </a:lnTo>
                <a:lnTo>
                  <a:pt x="3899" y="5014"/>
                </a:lnTo>
                <a:lnTo>
                  <a:pt x="3899" y="5001"/>
                </a:lnTo>
                <a:lnTo>
                  <a:pt x="3899" y="4987"/>
                </a:lnTo>
                <a:lnTo>
                  <a:pt x="3898" y="4973"/>
                </a:lnTo>
                <a:lnTo>
                  <a:pt x="3896" y="4959"/>
                </a:lnTo>
                <a:lnTo>
                  <a:pt x="3894" y="4945"/>
                </a:lnTo>
                <a:lnTo>
                  <a:pt x="3892" y="4931"/>
                </a:lnTo>
                <a:lnTo>
                  <a:pt x="3887" y="4919"/>
                </a:lnTo>
                <a:lnTo>
                  <a:pt x="3883" y="4905"/>
                </a:lnTo>
                <a:lnTo>
                  <a:pt x="3878" y="4891"/>
                </a:lnTo>
                <a:lnTo>
                  <a:pt x="3872" y="4878"/>
                </a:lnTo>
                <a:lnTo>
                  <a:pt x="3866" y="4865"/>
                </a:lnTo>
                <a:lnTo>
                  <a:pt x="3859" y="4853"/>
                </a:lnTo>
                <a:lnTo>
                  <a:pt x="3851" y="4840"/>
                </a:lnTo>
                <a:lnTo>
                  <a:pt x="3843" y="4828"/>
                </a:lnTo>
                <a:lnTo>
                  <a:pt x="3834" y="4817"/>
                </a:lnTo>
                <a:lnTo>
                  <a:pt x="3825" y="4805"/>
                </a:lnTo>
                <a:lnTo>
                  <a:pt x="3814" y="4794"/>
                </a:lnTo>
                <a:lnTo>
                  <a:pt x="3803" y="4785"/>
                </a:lnTo>
                <a:lnTo>
                  <a:pt x="3793" y="4775"/>
                </a:lnTo>
                <a:lnTo>
                  <a:pt x="3782" y="4766"/>
                </a:lnTo>
                <a:lnTo>
                  <a:pt x="3770" y="4759"/>
                </a:lnTo>
                <a:lnTo>
                  <a:pt x="3758" y="4752"/>
                </a:lnTo>
                <a:lnTo>
                  <a:pt x="3746" y="4744"/>
                </a:lnTo>
                <a:lnTo>
                  <a:pt x="3733" y="4738"/>
                </a:lnTo>
                <a:lnTo>
                  <a:pt x="3720" y="4732"/>
                </a:lnTo>
                <a:lnTo>
                  <a:pt x="3708" y="4727"/>
                </a:lnTo>
                <a:lnTo>
                  <a:pt x="3695" y="4723"/>
                </a:lnTo>
                <a:lnTo>
                  <a:pt x="3681" y="4720"/>
                </a:lnTo>
                <a:lnTo>
                  <a:pt x="3667" y="4716"/>
                </a:lnTo>
                <a:lnTo>
                  <a:pt x="3654" y="4714"/>
                </a:lnTo>
                <a:lnTo>
                  <a:pt x="3640" y="4712"/>
                </a:lnTo>
                <a:lnTo>
                  <a:pt x="3627" y="4711"/>
                </a:lnTo>
                <a:lnTo>
                  <a:pt x="3613" y="4711"/>
                </a:lnTo>
                <a:lnTo>
                  <a:pt x="3599" y="4711"/>
                </a:lnTo>
                <a:lnTo>
                  <a:pt x="3585" y="4712"/>
                </a:lnTo>
                <a:lnTo>
                  <a:pt x="3571" y="4713"/>
                </a:lnTo>
                <a:lnTo>
                  <a:pt x="3557" y="4715"/>
                </a:lnTo>
                <a:lnTo>
                  <a:pt x="3544" y="4719"/>
                </a:lnTo>
                <a:lnTo>
                  <a:pt x="3530" y="4722"/>
                </a:lnTo>
                <a:lnTo>
                  <a:pt x="3517" y="4726"/>
                </a:lnTo>
                <a:lnTo>
                  <a:pt x="3503" y="4731"/>
                </a:lnTo>
                <a:lnTo>
                  <a:pt x="3490" y="4737"/>
                </a:lnTo>
                <a:lnTo>
                  <a:pt x="3478" y="4743"/>
                </a:lnTo>
                <a:lnTo>
                  <a:pt x="3465" y="4751"/>
                </a:lnTo>
                <a:lnTo>
                  <a:pt x="3452" y="4758"/>
                </a:lnTo>
                <a:lnTo>
                  <a:pt x="3439" y="4766"/>
                </a:lnTo>
                <a:close/>
                <a:moveTo>
                  <a:pt x="4189" y="3343"/>
                </a:moveTo>
                <a:lnTo>
                  <a:pt x="4189" y="3343"/>
                </a:lnTo>
                <a:lnTo>
                  <a:pt x="4177" y="3352"/>
                </a:lnTo>
                <a:lnTo>
                  <a:pt x="4166" y="3362"/>
                </a:lnTo>
                <a:lnTo>
                  <a:pt x="4156" y="3372"/>
                </a:lnTo>
                <a:lnTo>
                  <a:pt x="4145" y="3383"/>
                </a:lnTo>
                <a:lnTo>
                  <a:pt x="4136" y="3393"/>
                </a:lnTo>
                <a:lnTo>
                  <a:pt x="4128" y="3404"/>
                </a:lnTo>
                <a:lnTo>
                  <a:pt x="4119" y="3416"/>
                </a:lnTo>
                <a:lnTo>
                  <a:pt x="4112" y="3428"/>
                </a:lnTo>
                <a:lnTo>
                  <a:pt x="4106" y="3440"/>
                </a:lnTo>
                <a:lnTo>
                  <a:pt x="4099" y="3453"/>
                </a:lnTo>
                <a:lnTo>
                  <a:pt x="4093" y="3466"/>
                </a:lnTo>
                <a:lnTo>
                  <a:pt x="4089" y="3479"/>
                </a:lnTo>
                <a:lnTo>
                  <a:pt x="4084" y="3491"/>
                </a:lnTo>
                <a:lnTo>
                  <a:pt x="4080" y="3505"/>
                </a:lnTo>
                <a:lnTo>
                  <a:pt x="4077" y="3518"/>
                </a:lnTo>
                <a:lnTo>
                  <a:pt x="4075" y="3532"/>
                </a:lnTo>
                <a:lnTo>
                  <a:pt x="4073" y="3546"/>
                </a:lnTo>
                <a:lnTo>
                  <a:pt x="4072" y="3560"/>
                </a:lnTo>
                <a:lnTo>
                  <a:pt x="4072" y="3573"/>
                </a:lnTo>
                <a:lnTo>
                  <a:pt x="4072" y="3587"/>
                </a:lnTo>
                <a:lnTo>
                  <a:pt x="4073" y="3601"/>
                </a:lnTo>
                <a:lnTo>
                  <a:pt x="4075" y="3615"/>
                </a:lnTo>
                <a:lnTo>
                  <a:pt x="4077" y="3629"/>
                </a:lnTo>
                <a:lnTo>
                  <a:pt x="4079" y="3643"/>
                </a:lnTo>
                <a:lnTo>
                  <a:pt x="4083" y="3656"/>
                </a:lnTo>
                <a:lnTo>
                  <a:pt x="4087" y="3669"/>
                </a:lnTo>
                <a:lnTo>
                  <a:pt x="4093" y="3683"/>
                </a:lnTo>
                <a:lnTo>
                  <a:pt x="4098" y="3696"/>
                </a:lnTo>
                <a:lnTo>
                  <a:pt x="4104" y="3709"/>
                </a:lnTo>
                <a:lnTo>
                  <a:pt x="4112" y="3721"/>
                </a:lnTo>
                <a:lnTo>
                  <a:pt x="4119" y="3734"/>
                </a:lnTo>
                <a:lnTo>
                  <a:pt x="4128" y="3746"/>
                </a:lnTo>
                <a:lnTo>
                  <a:pt x="4136" y="3759"/>
                </a:lnTo>
                <a:lnTo>
                  <a:pt x="4146" y="3769"/>
                </a:lnTo>
                <a:lnTo>
                  <a:pt x="4157" y="3780"/>
                </a:lnTo>
                <a:lnTo>
                  <a:pt x="4167" y="3789"/>
                </a:lnTo>
                <a:lnTo>
                  <a:pt x="4178" y="3799"/>
                </a:lnTo>
                <a:lnTo>
                  <a:pt x="4189" y="3808"/>
                </a:lnTo>
                <a:lnTo>
                  <a:pt x="4200" y="3816"/>
                </a:lnTo>
                <a:lnTo>
                  <a:pt x="4213" y="3823"/>
                </a:lnTo>
                <a:lnTo>
                  <a:pt x="4225" y="3830"/>
                </a:lnTo>
                <a:lnTo>
                  <a:pt x="4238" y="3836"/>
                </a:lnTo>
                <a:lnTo>
                  <a:pt x="4250" y="3842"/>
                </a:lnTo>
                <a:lnTo>
                  <a:pt x="4263" y="3847"/>
                </a:lnTo>
                <a:lnTo>
                  <a:pt x="4276" y="3851"/>
                </a:lnTo>
                <a:lnTo>
                  <a:pt x="4290" y="3854"/>
                </a:lnTo>
                <a:lnTo>
                  <a:pt x="4304" y="3858"/>
                </a:lnTo>
                <a:lnTo>
                  <a:pt x="4316" y="3861"/>
                </a:lnTo>
                <a:lnTo>
                  <a:pt x="4330" y="3862"/>
                </a:lnTo>
                <a:lnTo>
                  <a:pt x="4344" y="3863"/>
                </a:lnTo>
                <a:lnTo>
                  <a:pt x="4358" y="3864"/>
                </a:lnTo>
                <a:lnTo>
                  <a:pt x="4372" y="3863"/>
                </a:lnTo>
                <a:lnTo>
                  <a:pt x="4385" y="3863"/>
                </a:lnTo>
                <a:lnTo>
                  <a:pt x="4399" y="3861"/>
                </a:lnTo>
                <a:lnTo>
                  <a:pt x="4413" y="3859"/>
                </a:lnTo>
                <a:lnTo>
                  <a:pt x="4427" y="3855"/>
                </a:lnTo>
                <a:lnTo>
                  <a:pt x="4441" y="3852"/>
                </a:lnTo>
                <a:lnTo>
                  <a:pt x="4454" y="3848"/>
                </a:lnTo>
                <a:lnTo>
                  <a:pt x="4467" y="3843"/>
                </a:lnTo>
                <a:lnTo>
                  <a:pt x="4480" y="3837"/>
                </a:lnTo>
                <a:lnTo>
                  <a:pt x="4493" y="3831"/>
                </a:lnTo>
                <a:lnTo>
                  <a:pt x="4506" y="3823"/>
                </a:lnTo>
                <a:lnTo>
                  <a:pt x="4518" y="3816"/>
                </a:lnTo>
                <a:lnTo>
                  <a:pt x="4531" y="3808"/>
                </a:lnTo>
                <a:lnTo>
                  <a:pt x="4543" y="3798"/>
                </a:lnTo>
                <a:lnTo>
                  <a:pt x="4554" y="3788"/>
                </a:lnTo>
                <a:lnTo>
                  <a:pt x="4564" y="3779"/>
                </a:lnTo>
                <a:lnTo>
                  <a:pt x="4574" y="3768"/>
                </a:lnTo>
                <a:lnTo>
                  <a:pt x="4583" y="3757"/>
                </a:lnTo>
                <a:lnTo>
                  <a:pt x="4592" y="3746"/>
                </a:lnTo>
                <a:lnTo>
                  <a:pt x="4600" y="3734"/>
                </a:lnTo>
                <a:lnTo>
                  <a:pt x="4608" y="3722"/>
                </a:lnTo>
                <a:lnTo>
                  <a:pt x="4614" y="3711"/>
                </a:lnTo>
                <a:lnTo>
                  <a:pt x="4621" y="3698"/>
                </a:lnTo>
                <a:lnTo>
                  <a:pt x="4626" y="3685"/>
                </a:lnTo>
                <a:lnTo>
                  <a:pt x="4631" y="3672"/>
                </a:lnTo>
                <a:lnTo>
                  <a:pt x="4636" y="3658"/>
                </a:lnTo>
                <a:lnTo>
                  <a:pt x="4640" y="3646"/>
                </a:lnTo>
                <a:lnTo>
                  <a:pt x="4642" y="3632"/>
                </a:lnTo>
                <a:lnTo>
                  <a:pt x="4645" y="3618"/>
                </a:lnTo>
                <a:lnTo>
                  <a:pt x="4646" y="3605"/>
                </a:lnTo>
                <a:lnTo>
                  <a:pt x="4647" y="3591"/>
                </a:lnTo>
                <a:lnTo>
                  <a:pt x="4648" y="3578"/>
                </a:lnTo>
                <a:lnTo>
                  <a:pt x="4647" y="3564"/>
                </a:lnTo>
                <a:lnTo>
                  <a:pt x="4647" y="3549"/>
                </a:lnTo>
                <a:lnTo>
                  <a:pt x="4645" y="3535"/>
                </a:lnTo>
                <a:lnTo>
                  <a:pt x="4643" y="3522"/>
                </a:lnTo>
                <a:lnTo>
                  <a:pt x="4640" y="3508"/>
                </a:lnTo>
                <a:lnTo>
                  <a:pt x="4637" y="3495"/>
                </a:lnTo>
                <a:lnTo>
                  <a:pt x="4632" y="3481"/>
                </a:lnTo>
                <a:lnTo>
                  <a:pt x="4627" y="3468"/>
                </a:lnTo>
                <a:lnTo>
                  <a:pt x="4622" y="3454"/>
                </a:lnTo>
                <a:lnTo>
                  <a:pt x="4615" y="3441"/>
                </a:lnTo>
                <a:lnTo>
                  <a:pt x="4608" y="3429"/>
                </a:lnTo>
                <a:lnTo>
                  <a:pt x="4600" y="3417"/>
                </a:lnTo>
                <a:lnTo>
                  <a:pt x="4592" y="3404"/>
                </a:lnTo>
                <a:lnTo>
                  <a:pt x="4582" y="3392"/>
                </a:lnTo>
                <a:lnTo>
                  <a:pt x="4573" y="3382"/>
                </a:lnTo>
                <a:lnTo>
                  <a:pt x="4563" y="3371"/>
                </a:lnTo>
                <a:lnTo>
                  <a:pt x="4553" y="3360"/>
                </a:lnTo>
                <a:lnTo>
                  <a:pt x="4542" y="3352"/>
                </a:lnTo>
                <a:lnTo>
                  <a:pt x="4530" y="3343"/>
                </a:lnTo>
                <a:lnTo>
                  <a:pt x="4518" y="3335"/>
                </a:lnTo>
                <a:lnTo>
                  <a:pt x="4507" y="3327"/>
                </a:lnTo>
                <a:lnTo>
                  <a:pt x="4495" y="3320"/>
                </a:lnTo>
                <a:lnTo>
                  <a:pt x="4482" y="3315"/>
                </a:lnTo>
                <a:lnTo>
                  <a:pt x="4470" y="3308"/>
                </a:lnTo>
                <a:lnTo>
                  <a:pt x="4457" y="3304"/>
                </a:lnTo>
                <a:lnTo>
                  <a:pt x="4443" y="3300"/>
                </a:lnTo>
                <a:lnTo>
                  <a:pt x="4430" y="3296"/>
                </a:lnTo>
                <a:lnTo>
                  <a:pt x="4416" y="3292"/>
                </a:lnTo>
                <a:lnTo>
                  <a:pt x="4402" y="3290"/>
                </a:lnTo>
                <a:lnTo>
                  <a:pt x="4390" y="3288"/>
                </a:lnTo>
                <a:lnTo>
                  <a:pt x="4376" y="3287"/>
                </a:lnTo>
                <a:lnTo>
                  <a:pt x="4362" y="3287"/>
                </a:lnTo>
                <a:lnTo>
                  <a:pt x="4348" y="3287"/>
                </a:lnTo>
                <a:lnTo>
                  <a:pt x="4333" y="3288"/>
                </a:lnTo>
                <a:lnTo>
                  <a:pt x="4319" y="3289"/>
                </a:lnTo>
                <a:lnTo>
                  <a:pt x="4307" y="3292"/>
                </a:lnTo>
                <a:lnTo>
                  <a:pt x="4293" y="3294"/>
                </a:lnTo>
                <a:lnTo>
                  <a:pt x="4279" y="3299"/>
                </a:lnTo>
                <a:lnTo>
                  <a:pt x="4265" y="3303"/>
                </a:lnTo>
                <a:lnTo>
                  <a:pt x="4252" y="3307"/>
                </a:lnTo>
                <a:lnTo>
                  <a:pt x="4239" y="3314"/>
                </a:lnTo>
                <a:lnTo>
                  <a:pt x="4226" y="3320"/>
                </a:lnTo>
                <a:lnTo>
                  <a:pt x="4213" y="3326"/>
                </a:lnTo>
                <a:lnTo>
                  <a:pt x="4201" y="3335"/>
                </a:lnTo>
                <a:lnTo>
                  <a:pt x="4189" y="3343"/>
                </a:lnTo>
                <a:close/>
                <a:moveTo>
                  <a:pt x="3614" y="3767"/>
                </a:moveTo>
                <a:lnTo>
                  <a:pt x="3614" y="3767"/>
                </a:lnTo>
                <a:lnTo>
                  <a:pt x="3602" y="3776"/>
                </a:lnTo>
                <a:lnTo>
                  <a:pt x="3590" y="3785"/>
                </a:lnTo>
                <a:lnTo>
                  <a:pt x="3580" y="3796"/>
                </a:lnTo>
                <a:lnTo>
                  <a:pt x="3570" y="3806"/>
                </a:lnTo>
                <a:lnTo>
                  <a:pt x="3561" y="3817"/>
                </a:lnTo>
                <a:lnTo>
                  <a:pt x="3552" y="3829"/>
                </a:lnTo>
                <a:lnTo>
                  <a:pt x="3545" y="3839"/>
                </a:lnTo>
                <a:lnTo>
                  <a:pt x="3537" y="3852"/>
                </a:lnTo>
                <a:lnTo>
                  <a:pt x="3530" y="3864"/>
                </a:lnTo>
                <a:lnTo>
                  <a:pt x="3523" y="3877"/>
                </a:lnTo>
                <a:lnTo>
                  <a:pt x="3518" y="3889"/>
                </a:lnTo>
                <a:lnTo>
                  <a:pt x="3513" y="3902"/>
                </a:lnTo>
                <a:lnTo>
                  <a:pt x="3509" y="3915"/>
                </a:lnTo>
                <a:lnTo>
                  <a:pt x="3505" y="3929"/>
                </a:lnTo>
                <a:lnTo>
                  <a:pt x="3502" y="3943"/>
                </a:lnTo>
                <a:lnTo>
                  <a:pt x="3500" y="3955"/>
                </a:lnTo>
                <a:lnTo>
                  <a:pt x="3498" y="3969"/>
                </a:lnTo>
                <a:lnTo>
                  <a:pt x="3497" y="3983"/>
                </a:lnTo>
                <a:lnTo>
                  <a:pt x="3497" y="3997"/>
                </a:lnTo>
                <a:lnTo>
                  <a:pt x="3497" y="4011"/>
                </a:lnTo>
                <a:lnTo>
                  <a:pt x="3498" y="4025"/>
                </a:lnTo>
                <a:lnTo>
                  <a:pt x="3499" y="4038"/>
                </a:lnTo>
                <a:lnTo>
                  <a:pt x="3501" y="4052"/>
                </a:lnTo>
                <a:lnTo>
                  <a:pt x="3504" y="4066"/>
                </a:lnTo>
                <a:lnTo>
                  <a:pt x="3507" y="4080"/>
                </a:lnTo>
                <a:lnTo>
                  <a:pt x="3513" y="4094"/>
                </a:lnTo>
                <a:lnTo>
                  <a:pt x="3517" y="4107"/>
                </a:lnTo>
                <a:lnTo>
                  <a:pt x="3523" y="4119"/>
                </a:lnTo>
                <a:lnTo>
                  <a:pt x="3530" y="4133"/>
                </a:lnTo>
                <a:lnTo>
                  <a:pt x="3536" y="4146"/>
                </a:lnTo>
                <a:lnTo>
                  <a:pt x="3544" y="4158"/>
                </a:lnTo>
                <a:lnTo>
                  <a:pt x="3552" y="4170"/>
                </a:lnTo>
                <a:lnTo>
                  <a:pt x="3562" y="4182"/>
                </a:lnTo>
                <a:lnTo>
                  <a:pt x="3571" y="4193"/>
                </a:lnTo>
                <a:lnTo>
                  <a:pt x="3581" y="4203"/>
                </a:lnTo>
                <a:lnTo>
                  <a:pt x="3592" y="4213"/>
                </a:lnTo>
                <a:lnTo>
                  <a:pt x="3602" y="4223"/>
                </a:lnTo>
                <a:lnTo>
                  <a:pt x="3614" y="4231"/>
                </a:lnTo>
                <a:lnTo>
                  <a:pt x="3626" y="4240"/>
                </a:lnTo>
                <a:lnTo>
                  <a:pt x="3637" y="4247"/>
                </a:lnTo>
                <a:lnTo>
                  <a:pt x="3650" y="4253"/>
                </a:lnTo>
                <a:lnTo>
                  <a:pt x="3662" y="4260"/>
                </a:lnTo>
                <a:lnTo>
                  <a:pt x="3675" y="4265"/>
                </a:lnTo>
                <a:lnTo>
                  <a:pt x="3688" y="4270"/>
                </a:lnTo>
                <a:lnTo>
                  <a:pt x="3701" y="4275"/>
                </a:lnTo>
                <a:lnTo>
                  <a:pt x="3714" y="4279"/>
                </a:lnTo>
                <a:lnTo>
                  <a:pt x="3728" y="4282"/>
                </a:lnTo>
                <a:lnTo>
                  <a:pt x="3742" y="4284"/>
                </a:lnTo>
                <a:lnTo>
                  <a:pt x="3755" y="4285"/>
                </a:lnTo>
                <a:lnTo>
                  <a:pt x="3769" y="4286"/>
                </a:lnTo>
                <a:lnTo>
                  <a:pt x="3783" y="4288"/>
                </a:lnTo>
                <a:lnTo>
                  <a:pt x="3797" y="4288"/>
                </a:lnTo>
                <a:lnTo>
                  <a:pt x="3811" y="4286"/>
                </a:lnTo>
                <a:lnTo>
                  <a:pt x="3825" y="4284"/>
                </a:lnTo>
                <a:lnTo>
                  <a:pt x="3838" y="4282"/>
                </a:lnTo>
                <a:lnTo>
                  <a:pt x="3852" y="4279"/>
                </a:lnTo>
                <a:lnTo>
                  <a:pt x="3866" y="4276"/>
                </a:lnTo>
                <a:lnTo>
                  <a:pt x="3879" y="4272"/>
                </a:lnTo>
                <a:lnTo>
                  <a:pt x="3893" y="4266"/>
                </a:lnTo>
                <a:lnTo>
                  <a:pt x="3905" y="4261"/>
                </a:lnTo>
                <a:lnTo>
                  <a:pt x="3918" y="4255"/>
                </a:lnTo>
                <a:lnTo>
                  <a:pt x="3931" y="4247"/>
                </a:lnTo>
                <a:lnTo>
                  <a:pt x="3944" y="4240"/>
                </a:lnTo>
                <a:lnTo>
                  <a:pt x="3955" y="4231"/>
                </a:lnTo>
                <a:lnTo>
                  <a:pt x="3967" y="4223"/>
                </a:lnTo>
                <a:lnTo>
                  <a:pt x="3979" y="4213"/>
                </a:lnTo>
                <a:lnTo>
                  <a:pt x="3990" y="4202"/>
                </a:lnTo>
                <a:lnTo>
                  <a:pt x="3999" y="4192"/>
                </a:lnTo>
                <a:lnTo>
                  <a:pt x="4009" y="4181"/>
                </a:lnTo>
                <a:lnTo>
                  <a:pt x="4017" y="4169"/>
                </a:lnTo>
                <a:lnTo>
                  <a:pt x="4025" y="4159"/>
                </a:lnTo>
                <a:lnTo>
                  <a:pt x="4032" y="4146"/>
                </a:lnTo>
                <a:lnTo>
                  <a:pt x="4040" y="4134"/>
                </a:lnTo>
                <a:lnTo>
                  <a:pt x="4046" y="4121"/>
                </a:lnTo>
                <a:lnTo>
                  <a:pt x="4051" y="4109"/>
                </a:lnTo>
                <a:lnTo>
                  <a:pt x="4057" y="4096"/>
                </a:lnTo>
                <a:lnTo>
                  <a:pt x="4061" y="4083"/>
                </a:lnTo>
                <a:lnTo>
                  <a:pt x="4064" y="4069"/>
                </a:lnTo>
                <a:lnTo>
                  <a:pt x="4067" y="4055"/>
                </a:lnTo>
                <a:lnTo>
                  <a:pt x="4069" y="4043"/>
                </a:lnTo>
                <a:lnTo>
                  <a:pt x="4072" y="4029"/>
                </a:lnTo>
                <a:lnTo>
                  <a:pt x="4073" y="4015"/>
                </a:lnTo>
                <a:lnTo>
                  <a:pt x="4073" y="4001"/>
                </a:lnTo>
                <a:lnTo>
                  <a:pt x="4073" y="3987"/>
                </a:lnTo>
                <a:lnTo>
                  <a:pt x="4072" y="3974"/>
                </a:lnTo>
                <a:lnTo>
                  <a:pt x="4070" y="3960"/>
                </a:lnTo>
                <a:lnTo>
                  <a:pt x="4068" y="3946"/>
                </a:lnTo>
                <a:lnTo>
                  <a:pt x="4065" y="3932"/>
                </a:lnTo>
                <a:lnTo>
                  <a:pt x="4062" y="3918"/>
                </a:lnTo>
                <a:lnTo>
                  <a:pt x="4058" y="3904"/>
                </a:lnTo>
                <a:lnTo>
                  <a:pt x="4052" y="3892"/>
                </a:lnTo>
                <a:lnTo>
                  <a:pt x="4046" y="3879"/>
                </a:lnTo>
                <a:lnTo>
                  <a:pt x="4040" y="3865"/>
                </a:lnTo>
                <a:lnTo>
                  <a:pt x="4033" y="3852"/>
                </a:lnTo>
                <a:lnTo>
                  <a:pt x="4026" y="3840"/>
                </a:lnTo>
                <a:lnTo>
                  <a:pt x="4017" y="3828"/>
                </a:lnTo>
                <a:lnTo>
                  <a:pt x="4008" y="3816"/>
                </a:lnTo>
                <a:lnTo>
                  <a:pt x="3998" y="3805"/>
                </a:lnTo>
                <a:lnTo>
                  <a:pt x="3988" y="3795"/>
                </a:lnTo>
                <a:lnTo>
                  <a:pt x="3978" y="3785"/>
                </a:lnTo>
                <a:lnTo>
                  <a:pt x="3967" y="3776"/>
                </a:lnTo>
                <a:lnTo>
                  <a:pt x="3955" y="3767"/>
                </a:lnTo>
                <a:lnTo>
                  <a:pt x="3944" y="3759"/>
                </a:lnTo>
                <a:lnTo>
                  <a:pt x="3932" y="3751"/>
                </a:lnTo>
                <a:lnTo>
                  <a:pt x="3919" y="3745"/>
                </a:lnTo>
                <a:lnTo>
                  <a:pt x="3908" y="3738"/>
                </a:lnTo>
                <a:lnTo>
                  <a:pt x="3895" y="3733"/>
                </a:lnTo>
                <a:lnTo>
                  <a:pt x="3881" y="3728"/>
                </a:lnTo>
                <a:lnTo>
                  <a:pt x="3868" y="3723"/>
                </a:lnTo>
                <a:lnTo>
                  <a:pt x="3855" y="3719"/>
                </a:lnTo>
                <a:lnTo>
                  <a:pt x="3842" y="3716"/>
                </a:lnTo>
                <a:lnTo>
                  <a:pt x="3828" y="3714"/>
                </a:lnTo>
                <a:lnTo>
                  <a:pt x="3814" y="3713"/>
                </a:lnTo>
                <a:lnTo>
                  <a:pt x="3800" y="3712"/>
                </a:lnTo>
                <a:lnTo>
                  <a:pt x="3786" y="3711"/>
                </a:lnTo>
                <a:lnTo>
                  <a:pt x="3772" y="3711"/>
                </a:lnTo>
                <a:lnTo>
                  <a:pt x="3759" y="3712"/>
                </a:lnTo>
                <a:lnTo>
                  <a:pt x="3745" y="3714"/>
                </a:lnTo>
                <a:lnTo>
                  <a:pt x="3731" y="3716"/>
                </a:lnTo>
                <a:lnTo>
                  <a:pt x="3717" y="3719"/>
                </a:lnTo>
                <a:lnTo>
                  <a:pt x="3704" y="3722"/>
                </a:lnTo>
                <a:lnTo>
                  <a:pt x="3691" y="3727"/>
                </a:lnTo>
                <a:lnTo>
                  <a:pt x="3677" y="3732"/>
                </a:lnTo>
                <a:lnTo>
                  <a:pt x="3664" y="3737"/>
                </a:lnTo>
                <a:lnTo>
                  <a:pt x="3651" y="3744"/>
                </a:lnTo>
                <a:lnTo>
                  <a:pt x="3638" y="3751"/>
                </a:lnTo>
                <a:lnTo>
                  <a:pt x="3626" y="3759"/>
                </a:lnTo>
                <a:lnTo>
                  <a:pt x="3614" y="3767"/>
                </a:ln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endParaRPr>
          </a:p>
        </p:txBody>
      </p:sp>
      <p:sp>
        <p:nvSpPr>
          <p:cNvPr id="10" name="KSO_Shape"/>
          <p:cNvSpPr/>
          <p:nvPr/>
        </p:nvSpPr>
        <p:spPr bwMode="auto">
          <a:xfrm rot="18900000">
            <a:off x="5079154" y="4182677"/>
            <a:ext cx="535241" cy="480825"/>
          </a:xfrm>
          <a:custGeom>
            <a:avLst/>
            <a:gdLst>
              <a:gd name="T0" fmla="*/ 197789562 w 6307"/>
              <a:gd name="T1" fmla="*/ 302133343 h 5672"/>
              <a:gd name="T2" fmla="*/ 207277713 w 6307"/>
              <a:gd name="T3" fmla="*/ 399078456 h 5672"/>
              <a:gd name="T4" fmla="*/ 181641614 w 6307"/>
              <a:gd name="T5" fmla="*/ 475705205 h 5672"/>
              <a:gd name="T6" fmla="*/ 149710588 w 6307"/>
              <a:gd name="T7" fmla="*/ 507048219 h 5672"/>
              <a:gd name="T8" fmla="*/ 112305897 w 6307"/>
              <a:gd name="T9" fmla="*/ 515521872 h 5672"/>
              <a:gd name="T10" fmla="*/ 74262379 w 6307"/>
              <a:gd name="T11" fmla="*/ 499486045 h 5672"/>
              <a:gd name="T12" fmla="*/ 46345536 w 6307"/>
              <a:gd name="T13" fmla="*/ 463496023 h 5672"/>
              <a:gd name="T14" fmla="*/ 15600642 w 6307"/>
              <a:gd name="T15" fmla="*/ 433155003 h 5672"/>
              <a:gd name="T16" fmla="*/ 182435 w 6307"/>
              <a:gd name="T17" fmla="*/ 379853505 h 5672"/>
              <a:gd name="T18" fmla="*/ 8484454 w 6307"/>
              <a:gd name="T19" fmla="*/ 325458594 h 5672"/>
              <a:gd name="T20" fmla="*/ 37313776 w 6307"/>
              <a:gd name="T21" fmla="*/ 288284041 h 5672"/>
              <a:gd name="T22" fmla="*/ 63223226 w 6307"/>
              <a:gd name="T23" fmla="*/ 255209789 h 5672"/>
              <a:gd name="T24" fmla="*/ 88038365 w 6307"/>
              <a:gd name="T25" fmla="*/ 186327751 h 5672"/>
              <a:gd name="T26" fmla="*/ 127358931 w 6307"/>
              <a:gd name="T27" fmla="*/ 95942817 h 5672"/>
              <a:gd name="T28" fmla="*/ 183192617 w 6307"/>
              <a:gd name="T29" fmla="*/ 35261079 h 5672"/>
              <a:gd name="T30" fmla="*/ 249152978 w 6307"/>
              <a:gd name="T31" fmla="*/ 4282235 h 5672"/>
              <a:gd name="T32" fmla="*/ 318397477 w 6307"/>
              <a:gd name="T33" fmla="*/ 3098005 h 5672"/>
              <a:gd name="T34" fmla="*/ 384449056 w 6307"/>
              <a:gd name="T35" fmla="*/ 31707485 h 5672"/>
              <a:gd name="T36" fmla="*/ 440921266 w 6307"/>
              <a:gd name="T37" fmla="*/ 90293815 h 5672"/>
              <a:gd name="T38" fmla="*/ 480880657 w 6307"/>
              <a:gd name="T39" fmla="*/ 178947511 h 5672"/>
              <a:gd name="T40" fmla="*/ 511169463 w 6307"/>
              <a:gd name="T41" fmla="*/ 247829549 h 5672"/>
              <a:gd name="T42" fmla="*/ 541367050 w 6307"/>
              <a:gd name="T43" fmla="*/ 285004102 h 5672"/>
              <a:gd name="T44" fmla="*/ 567459237 w 6307"/>
              <a:gd name="T45" fmla="*/ 321449411 h 5672"/>
              <a:gd name="T46" fmla="*/ 575213950 w 6307"/>
              <a:gd name="T47" fmla="*/ 380491330 h 5672"/>
              <a:gd name="T48" fmla="*/ 560890657 w 6307"/>
              <a:gd name="T49" fmla="*/ 437710592 h 5672"/>
              <a:gd name="T50" fmla="*/ 533156249 w 6307"/>
              <a:gd name="T51" fmla="*/ 465682549 h 5672"/>
              <a:gd name="T52" fmla="*/ 490095155 w 6307"/>
              <a:gd name="T53" fmla="*/ 510784048 h 5672"/>
              <a:gd name="T54" fmla="*/ 424864535 w 6307"/>
              <a:gd name="T55" fmla="*/ 516706404 h 5672"/>
              <a:gd name="T56" fmla="*/ 394028424 w 6307"/>
              <a:gd name="T57" fmla="*/ 509143928 h 5672"/>
              <a:gd name="T58" fmla="*/ 364378143 w 6307"/>
              <a:gd name="T59" fmla="*/ 481992031 h 5672"/>
              <a:gd name="T60" fmla="*/ 337556214 w 6307"/>
              <a:gd name="T61" fmla="*/ 412927757 h 5672"/>
              <a:gd name="T62" fmla="*/ 341752832 w 6307"/>
              <a:gd name="T63" fmla="*/ 312247116 h 5672"/>
              <a:gd name="T64" fmla="*/ 374048728 w 6307"/>
              <a:gd name="T65" fmla="*/ 250289729 h 5672"/>
              <a:gd name="T66" fmla="*/ 389375717 w 6307"/>
              <a:gd name="T67" fmla="*/ 194528051 h 5672"/>
              <a:gd name="T68" fmla="*/ 368757196 w 6307"/>
              <a:gd name="T69" fmla="*/ 121272358 h 5672"/>
              <a:gd name="T70" fmla="*/ 339836958 w 6307"/>
              <a:gd name="T71" fmla="*/ 73073155 h 5672"/>
              <a:gd name="T72" fmla="*/ 305716406 w 6307"/>
              <a:gd name="T73" fmla="*/ 49930441 h 5672"/>
              <a:gd name="T74" fmla="*/ 269588762 w 6307"/>
              <a:gd name="T75" fmla="*/ 51479444 h 5672"/>
              <a:gd name="T76" fmla="*/ 234738468 w 6307"/>
              <a:gd name="T77" fmla="*/ 77811281 h 5672"/>
              <a:gd name="T78" fmla="*/ 204267227 w 6307"/>
              <a:gd name="T79" fmla="*/ 128652598 h 5672"/>
              <a:gd name="T80" fmla="*/ 181459179 w 6307"/>
              <a:gd name="T81" fmla="*/ 203821463 h 5672"/>
              <a:gd name="T82" fmla="*/ 438731739 w 6307"/>
              <a:gd name="T83" fmla="*/ 474247320 h 5672"/>
              <a:gd name="T84" fmla="*/ 457616521 w 6307"/>
              <a:gd name="T85" fmla="*/ 449646721 h 5672"/>
              <a:gd name="T86" fmla="*/ 473764469 w 6307"/>
              <a:gd name="T87" fmla="*/ 383680151 h 5672"/>
              <a:gd name="T88" fmla="*/ 474129642 w 6307"/>
              <a:gd name="T89" fmla="*/ 370377556 h 5672"/>
              <a:gd name="T90" fmla="*/ 470024241 w 6307"/>
              <a:gd name="T91" fmla="*/ 331016478 h 5672"/>
              <a:gd name="T92" fmla="*/ 449314502 w 6307"/>
              <a:gd name="T93" fmla="*/ 280903801 h 5672"/>
              <a:gd name="T94" fmla="*/ 430612156 w 6307"/>
              <a:gd name="T95" fmla="*/ 264867974 h 5672"/>
              <a:gd name="T96" fmla="*/ 405614883 w 6307"/>
              <a:gd name="T97" fmla="*/ 268785737 h 5672"/>
              <a:gd name="T98" fmla="*/ 376694344 w 6307"/>
              <a:gd name="T99" fmla="*/ 317167176 h 5672"/>
              <a:gd name="T100" fmla="*/ 371220678 w 6307"/>
              <a:gd name="T101" fmla="*/ 400900812 h 5672"/>
              <a:gd name="T102" fmla="*/ 395123036 w 6307"/>
              <a:gd name="T103" fmla="*/ 464680555 h 5672"/>
              <a:gd name="T104" fmla="*/ 423131097 w 6307"/>
              <a:gd name="T105" fmla="*/ 480898618 h 5672"/>
              <a:gd name="T106" fmla="*/ 413552031 w 6307"/>
              <a:gd name="T107" fmla="*/ 316620469 h 5672"/>
              <a:gd name="T108" fmla="*/ 397495300 w 6307"/>
              <a:gd name="T109" fmla="*/ 344319073 h 5672"/>
              <a:gd name="T110" fmla="*/ 395031819 w 6307"/>
              <a:gd name="T111" fmla="*/ 386504803 h 5672"/>
              <a:gd name="T112" fmla="*/ 407439539 w 6307"/>
              <a:gd name="T113" fmla="*/ 421674764 h 5672"/>
              <a:gd name="T114" fmla="*/ 427236498 w 6307"/>
              <a:gd name="T115" fmla="*/ 428781651 h 5672"/>
              <a:gd name="T116" fmla="*/ 444388143 w 6307"/>
              <a:gd name="T117" fmla="*/ 404454104 h 5672"/>
              <a:gd name="T118" fmla="*/ 448767196 w 6307"/>
              <a:gd name="T119" fmla="*/ 363179552 h 5672"/>
              <a:gd name="T120" fmla="*/ 438093215 w 6307"/>
              <a:gd name="T121" fmla="*/ 325549712 h 567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6307" h="5672">
                <a:moveTo>
                  <a:pt x="1899" y="2819"/>
                </a:moveTo>
                <a:lnTo>
                  <a:pt x="1899" y="2819"/>
                </a:lnTo>
                <a:lnTo>
                  <a:pt x="1918" y="2843"/>
                </a:lnTo>
                <a:lnTo>
                  <a:pt x="1938" y="2868"/>
                </a:lnTo>
                <a:lnTo>
                  <a:pt x="1956" y="2894"/>
                </a:lnTo>
                <a:lnTo>
                  <a:pt x="1975" y="2920"/>
                </a:lnTo>
                <a:lnTo>
                  <a:pt x="1993" y="2947"/>
                </a:lnTo>
                <a:lnTo>
                  <a:pt x="2010" y="2975"/>
                </a:lnTo>
                <a:lnTo>
                  <a:pt x="2027" y="3003"/>
                </a:lnTo>
                <a:lnTo>
                  <a:pt x="2044" y="3033"/>
                </a:lnTo>
                <a:lnTo>
                  <a:pt x="2072" y="3085"/>
                </a:lnTo>
                <a:lnTo>
                  <a:pt x="2098" y="3140"/>
                </a:lnTo>
                <a:lnTo>
                  <a:pt x="2123" y="3197"/>
                </a:lnTo>
                <a:lnTo>
                  <a:pt x="2147" y="3256"/>
                </a:lnTo>
                <a:lnTo>
                  <a:pt x="2168" y="3316"/>
                </a:lnTo>
                <a:lnTo>
                  <a:pt x="2188" y="3379"/>
                </a:lnTo>
                <a:lnTo>
                  <a:pt x="2206" y="3443"/>
                </a:lnTo>
                <a:lnTo>
                  <a:pt x="2223" y="3509"/>
                </a:lnTo>
                <a:lnTo>
                  <a:pt x="2238" y="3576"/>
                </a:lnTo>
                <a:lnTo>
                  <a:pt x="2251" y="3645"/>
                </a:lnTo>
                <a:lnTo>
                  <a:pt x="2263" y="3715"/>
                </a:lnTo>
                <a:lnTo>
                  <a:pt x="2272" y="3787"/>
                </a:lnTo>
                <a:lnTo>
                  <a:pt x="2280" y="3859"/>
                </a:lnTo>
                <a:lnTo>
                  <a:pt x="2285" y="3933"/>
                </a:lnTo>
                <a:lnTo>
                  <a:pt x="2288" y="4007"/>
                </a:lnTo>
                <a:lnTo>
                  <a:pt x="2289" y="4083"/>
                </a:lnTo>
                <a:lnTo>
                  <a:pt x="2288" y="4158"/>
                </a:lnTo>
                <a:lnTo>
                  <a:pt x="2285" y="4233"/>
                </a:lnTo>
                <a:lnTo>
                  <a:pt x="2280" y="4307"/>
                </a:lnTo>
                <a:lnTo>
                  <a:pt x="2272" y="4380"/>
                </a:lnTo>
                <a:lnTo>
                  <a:pt x="2263" y="4451"/>
                </a:lnTo>
                <a:lnTo>
                  <a:pt x="2251" y="4521"/>
                </a:lnTo>
                <a:lnTo>
                  <a:pt x="2238" y="4589"/>
                </a:lnTo>
                <a:lnTo>
                  <a:pt x="2223" y="4657"/>
                </a:lnTo>
                <a:lnTo>
                  <a:pt x="2206" y="4723"/>
                </a:lnTo>
                <a:lnTo>
                  <a:pt x="2188" y="4787"/>
                </a:lnTo>
                <a:lnTo>
                  <a:pt x="2168" y="4850"/>
                </a:lnTo>
                <a:lnTo>
                  <a:pt x="2147" y="4911"/>
                </a:lnTo>
                <a:lnTo>
                  <a:pt x="2123" y="4969"/>
                </a:lnTo>
                <a:lnTo>
                  <a:pt x="2098" y="5026"/>
                </a:lnTo>
                <a:lnTo>
                  <a:pt x="2072" y="5080"/>
                </a:lnTo>
                <a:lnTo>
                  <a:pt x="2044" y="5133"/>
                </a:lnTo>
                <a:lnTo>
                  <a:pt x="2027" y="5163"/>
                </a:lnTo>
                <a:lnTo>
                  <a:pt x="2009" y="5193"/>
                </a:lnTo>
                <a:lnTo>
                  <a:pt x="1991" y="5221"/>
                </a:lnTo>
                <a:lnTo>
                  <a:pt x="1973" y="5249"/>
                </a:lnTo>
                <a:lnTo>
                  <a:pt x="1954" y="5276"/>
                </a:lnTo>
                <a:lnTo>
                  <a:pt x="1934" y="5302"/>
                </a:lnTo>
                <a:lnTo>
                  <a:pt x="1915" y="5328"/>
                </a:lnTo>
                <a:lnTo>
                  <a:pt x="1893" y="5352"/>
                </a:lnTo>
                <a:lnTo>
                  <a:pt x="1873" y="5377"/>
                </a:lnTo>
                <a:lnTo>
                  <a:pt x="1852" y="5399"/>
                </a:lnTo>
                <a:lnTo>
                  <a:pt x="1829" y="5422"/>
                </a:lnTo>
                <a:lnTo>
                  <a:pt x="1807" y="5443"/>
                </a:lnTo>
                <a:lnTo>
                  <a:pt x="1785" y="5463"/>
                </a:lnTo>
                <a:lnTo>
                  <a:pt x="1762" y="5482"/>
                </a:lnTo>
                <a:lnTo>
                  <a:pt x="1739" y="5501"/>
                </a:lnTo>
                <a:lnTo>
                  <a:pt x="1714" y="5518"/>
                </a:lnTo>
                <a:lnTo>
                  <a:pt x="1691" y="5535"/>
                </a:lnTo>
                <a:lnTo>
                  <a:pt x="1667" y="5550"/>
                </a:lnTo>
                <a:lnTo>
                  <a:pt x="1641" y="5565"/>
                </a:lnTo>
                <a:lnTo>
                  <a:pt x="1617" y="5579"/>
                </a:lnTo>
                <a:lnTo>
                  <a:pt x="1590" y="5592"/>
                </a:lnTo>
                <a:lnTo>
                  <a:pt x="1564" y="5604"/>
                </a:lnTo>
                <a:lnTo>
                  <a:pt x="1538" y="5614"/>
                </a:lnTo>
                <a:lnTo>
                  <a:pt x="1511" y="5624"/>
                </a:lnTo>
                <a:lnTo>
                  <a:pt x="1485" y="5632"/>
                </a:lnTo>
                <a:lnTo>
                  <a:pt x="1458" y="5640"/>
                </a:lnTo>
                <a:lnTo>
                  <a:pt x="1430" y="5646"/>
                </a:lnTo>
                <a:lnTo>
                  <a:pt x="1403" y="5650"/>
                </a:lnTo>
                <a:lnTo>
                  <a:pt x="1374" y="5655"/>
                </a:lnTo>
                <a:lnTo>
                  <a:pt x="1346" y="5658"/>
                </a:lnTo>
                <a:lnTo>
                  <a:pt x="1317" y="5660"/>
                </a:lnTo>
                <a:lnTo>
                  <a:pt x="1289" y="5660"/>
                </a:lnTo>
                <a:lnTo>
                  <a:pt x="1259" y="5660"/>
                </a:lnTo>
                <a:lnTo>
                  <a:pt x="1231" y="5658"/>
                </a:lnTo>
                <a:lnTo>
                  <a:pt x="1203" y="5655"/>
                </a:lnTo>
                <a:lnTo>
                  <a:pt x="1174" y="5650"/>
                </a:lnTo>
                <a:lnTo>
                  <a:pt x="1146" y="5646"/>
                </a:lnTo>
                <a:lnTo>
                  <a:pt x="1118" y="5640"/>
                </a:lnTo>
                <a:lnTo>
                  <a:pt x="1092" y="5632"/>
                </a:lnTo>
                <a:lnTo>
                  <a:pt x="1065" y="5624"/>
                </a:lnTo>
                <a:lnTo>
                  <a:pt x="1039" y="5614"/>
                </a:lnTo>
                <a:lnTo>
                  <a:pt x="1012" y="5604"/>
                </a:lnTo>
                <a:lnTo>
                  <a:pt x="987" y="5592"/>
                </a:lnTo>
                <a:lnTo>
                  <a:pt x="961" y="5579"/>
                </a:lnTo>
                <a:lnTo>
                  <a:pt x="935" y="5565"/>
                </a:lnTo>
                <a:lnTo>
                  <a:pt x="910" y="5550"/>
                </a:lnTo>
                <a:lnTo>
                  <a:pt x="885" y="5535"/>
                </a:lnTo>
                <a:lnTo>
                  <a:pt x="862" y="5518"/>
                </a:lnTo>
                <a:lnTo>
                  <a:pt x="838" y="5501"/>
                </a:lnTo>
                <a:lnTo>
                  <a:pt x="814" y="5482"/>
                </a:lnTo>
                <a:lnTo>
                  <a:pt x="792" y="5463"/>
                </a:lnTo>
                <a:lnTo>
                  <a:pt x="769" y="5443"/>
                </a:lnTo>
                <a:lnTo>
                  <a:pt x="747" y="5422"/>
                </a:lnTo>
                <a:lnTo>
                  <a:pt x="725" y="5399"/>
                </a:lnTo>
                <a:lnTo>
                  <a:pt x="703" y="5377"/>
                </a:lnTo>
                <a:lnTo>
                  <a:pt x="683" y="5352"/>
                </a:lnTo>
                <a:lnTo>
                  <a:pt x="662" y="5328"/>
                </a:lnTo>
                <a:lnTo>
                  <a:pt x="643" y="5302"/>
                </a:lnTo>
                <a:lnTo>
                  <a:pt x="623" y="5276"/>
                </a:lnTo>
                <a:lnTo>
                  <a:pt x="603" y="5249"/>
                </a:lnTo>
                <a:lnTo>
                  <a:pt x="585" y="5221"/>
                </a:lnTo>
                <a:lnTo>
                  <a:pt x="567" y="5193"/>
                </a:lnTo>
                <a:lnTo>
                  <a:pt x="549" y="5163"/>
                </a:lnTo>
                <a:lnTo>
                  <a:pt x="532" y="5133"/>
                </a:lnTo>
                <a:lnTo>
                  <a:pt x="508" y="5087"/>
                </a:lnTo>
                <a:lnTo>
                  <a:pt x="485" y="5039"/>
                </a:lnTo>
                <a:lnTo>
                  <a:pt x="459" y="5029"/>
                </a:lnTo>
                <a:lnTo>
                  <a:pt x="433" y="5016"/>
                </a:lnTo>
                <a:lnTo>
                  <a:pt x="409" y="5002"/>
                </a:lnTo>
                <a:lnTo>
                  <a:pt x="384" y="4986"/>
                </a:lnTo>
                <a:lnTo>
                  <a:pt x="360" y="4969"/>
                </a:lnTo>
                <a:lnTo>
                  <a:pt x="336" y="4950"/>
                </a:lnTo>
                <a:lnTo>
                  <a:pt x="314" y="4931"/>
                </a:lnTo>
                <a:lnTo>
                  <a:pt x="292" y="4910"/>
                </a:lnTo>
                <a:lnTo>
                  <a:pt x="269" y="4886"/>
                </a:lnTo>
                <a:lnTo>
                  <a:pt x="249" y="4863"/>
                </a:lnTo>
                <a:lnTo>
                  <a:pt x="229" y="4837"/>
                </a:lnTo>
                <a:lnTo>
                  <a:pt x="209" y="4811"/>
                </a:lnTo>
                <a:lnTo>
                  <a:pt x="189" y="4783"/>
                </a:lnTo>
                <a:lnTo>
                  <a:pt x="171" y="4754"/>
                </a:lnTo>
                <a:lnTo>
                  <a:pt x="154" y="4724"/>
                </a:lnTo>
                <a:lnTo>
                  <a:pt x="137" y="4694"/>
                </a:lnTo>
                <a:lnTo>
                  <a:pt x="122" y="4662"/>
                </a:lnTo>
                <a:lnTo>
                  <a:pt x="106" y="4629"/>
                </a:lnTo>
                <a:lnTo>
                  <a:pt x="93" y="4595"/>
                </a:lnTo>
                <a:lnTo>
                  <a:pt x="80" y="4559"/>
                </a:lnTo>
                <a:lnTo>
                  <a:pt x="67" y="4524"/>
                </a:lnTo>
                <a:lnTo>
                  <a:pt x="56" y="4487"/>
                </a:lnTo>
                <a:lnTo>
                  <a:pt x="46" y="4450"/>
                </a:lnTo>
                <a:lnTo>
                  <a:pt x="36" y="4411"/>
                </a:lnTo>
                <a:lnTo>
                  <a:pt x="28" y="4373"/>
                </a:lnTo>
                <a:lnTo>
                  <a:pt x="20" y="4333"/>
                </a:lnTo>
                <a:lnTo>
                  <a:pt x="14" y="4293"/>
                </a:lnTo>
                <a:lnTo>
                  <a:pt x="10" y="4252"/>
                </a:lnTo>
                <a:lnTo>
                  <a:pt x="5" y="4210"/>
                </a:lnTo>
                <a:lnTo>
                  <a:pt x="2" y="4169"/>
                </a:lnTo>
                <a:lnTo>
                  <a:pt x="0" y="4126"/>
                </a:lnTo>
                <a:lnTo>
                  <a:pt x="0" y="4083"/>
                </a:lnTo>
                <a:lnTo>
                  <a:pt x="0" y="4040"/>
                </a:lnTo>
                <a:lnTo>
                  <a:pt x="2" y="3997"/>
                </a:lnTo>
                <a:lnTo>
                  <a:pt x="5" y="3955"/>
                </a:lnTo>
                <a:lnTo>
                  <a:pt x="10" y="3913"/>
                </a:lnTo>
                <a:lnTo>
                  <a:pt x="14" y="3873"/>
                </a:lnTo>
                <a:lnTo>
                  <a:pt x="20" y="3832"/>
                </a:lnTo>
                <a:lnTo>
                  <a:pt x="28" y="3793"/>
                </a:lnTo>
                <a:lnTo>
                  <a:pt x="36" y="3754"/>
                </a:lnTo>
                <a:lnTo>
                  <a:pt x="46" y="3716"/>
                </a:lnTo>
                <a:lnTo>
                  <a:pt x="56" y="3678"/>
                </a:lnTo>
                <a:lnTo>
                  <a:pt x="67" y="3642"/>
                </a:lnTo>
                <a:lnTo>
                  <a:pt x="80" y="3606"/>
                </a:lnTo>
                <a:lnTo>
                  <a:pt x="93" y="3572"/>
                </a:lnTo>
                <a:lnTo>
                  <a:pt x="106" y="3538"/>
                </a:lnTo>
                <a:lnTo>
                  <a:pt x="122" y="3505"/>
                </a:lnTo>
                <a:lnTo>
                  <a:pt x="137" y="3473"/>
                </a:lnTo>
                <a:lnTo>
                  <a:pt x="154" y="3442"/>
                </a:lnTo>
                <a:lnTo>
                  <a:pt x="171" y="3412"/>
                </a:lnTo>
                <a:lnTo>
                  <a:pt x="189" y="3382"/>
                </a:lnTo>
                <a:lnTo>
                  <a:pt x="209" y="3356"/>
                </a:lnTo>
                <a:lnTo>
                  <a:pt x="229" y="3329"/>
                </a:lnTo>
                <a:lnTo>
                  <a:pt x="249" y="3304"/>
                </a:lnTo>
                <a:lnTo>
                  <a:pt x="269" y="3279"/>
                </a:lnTo>
                <a:lnTo>
                  <a:pt x="292" y="3257"/>
                </a:lnTo>
                <a:lnTo>
                  <a:pt x="314" y="3235"/>
                </a:lnTo>
                <a:lnTo>
                  <a:pt x="336" y="3215"/>
                </a:lnTo>
                <a:lnTo>
                  <a:pt x="360" y="3197"/>
                </a:lnTo>
                <a:lnTo>
                  <a:pt x="384" y="3180"/>
                </a:lnTo>
                <a:lnTo>
                  <a:pt x="409" y="3164"/>
                </a:lnTo>
                <a:lnTo>
                  <a:pt x="433" y="3150"/>
                </a:lnTo>
                <a:lnTo>
                  <a:pt x="459" y="3137"/>
                </a:lnTo>
                <a:lnTo>
                  <a:pt x="485" y="3127"/>
                </a:lnTo>
                <a:lnTo>
                  <a:pt x="508" y="3079"/>
                </a:lnTo>
                <a:lnTo>
                  <a:pt x="532" y="3033"/>
                </a:lnTo>
                <a:lnTo>
                  <a:pt x="548" y="3004"/>
                </a:lnTo>
                <a:lnTo>
                  <a:pt x="565" y="2977"/>
                </a:lnTo>
                <a:lnTo>
                  <a:pt x="582" y="2950"/>
                </a:lnTo>
                <a:lnTo>
                  <a:pt x="599" y="2924"/>
                </a:lnTo>
                <a:lnTo>
                  <a:pt x="617" y="2897"/>
                </a:lnTo>
                <a:lnTo>
                  <a:pt x="635" y="2872"/>
                </a:lnTo>
                <a:lnTo>
                  <a:pt x="654" y="2848"/>
                </a:lnTo>
                <a:lnTo>
                  <a:pt x="674" y="2825"/>
                </a:lnTo>
                <a:lnTo>
                  <a:pt x="693" y="2801"/>
                </a:lnTo>
                <a:lnTo>
                  <a:pt x="713" y="2780"/>
                </a:lnTo>
                <a:lnTo>
                  <a:pt x="733" y="2759"/>
                </a:lnTo>
                <a:lnTo>
                  <a:pt x="753" y="2737"/>
                </a:lnTo>
                <a:lnTo>
                  <a:pt x="775" y="2718"/>
                </a:lnTo>
                <a:lnTo>
                  <a:pt x="796" y="2699"/>
                </a:lnTo>
                <a:lnTo>
                  <a:pt x="818" y="2681"/>
                </a:lnTo>
                <a:lnTo>
                  <a:pt x="840" y="2663"/>
                </a:lnTo>
                <a:lnTo>
                  <a:pt x="851" y="2582"/>
                </a:lnTo>
                <a:lnTo>
                  <a:pt x="865" y="2501"/>
                </a:lnTo>
                <a:lnTo>
                  <a:pt x="879" y="2422"/>
                </a:lnTo>
                <a:lnTo>
                  <a:pt x="894" y="2345"/>
                </a:lnTo>
                <a:lnTo>
                  <a:pt x="910" y="2268"/>
                </a:lnTo>
                <a:lnTo>
                  <a:pt x="927" y="2192"/>
                </a:lnTo>
                <a:lnTo>
                  <a:pt x="946" y="2119"/>
                </a:lnTo>
                <a:lnTo>
                  <a:pt x="965" y="2045"/>
                </a:lnTo>
                <a:lnTo>
                  <a:pt x="985" y="1974"/>
                </a:lnTo>
                <a:lnTo>
                  <a:pt x="1007" y="1904"/>
                </a:lnTo>
                <a:lnTo>
                  <a:pt x="1029" y="1835"/>
                </a:lnTo>
                <a:lnTo>
                  <a:pt x="1051" y="1768"/>
                </a:lnTo>
                <a:lnTo>
                  <a:pt x="1076" y="1701"/>
                </a:lnTo>
                <a:lnTo>
                  <a:pt x="1100" y="1636"/>
                </a:lnTo>
                <a:lnTo>
                  <a:pt x="1127" y="1572"/>
                </a:lnTo>
                <a:lnTo>
                  <a:pt x="1154" y="1509"/>
                </a:lnTo>
                <a:lnTo>
                  <a:pt x="1181" y="1448"/>
                </a:lnTo>
                <a:lnTo>
                  <a:pt x="1209" y="1388"/>
                </a:lnTo>
                <a:lnTo>
                  <a:pt x="1239" y="1329"/>
                </a:lnTo>
                <a:lnTo>
                  <a:pt x="1269" y="1272"/>
                </a:lnTo>
                <a:lnTo>
                  <a:pt x="1299" y="1215"/>
                </a:lnTo>
                <a:lnTo>
                  <a:pt x="1330" y="1160"/>
                </a:lnTo>
                <a:lnTo>
                  <a:pt x="1363" y="1107"/>
                </a:lnTo>
                <a:lnTo>
                  <a:pt x="1396" y="1053"/>
                </a:lnTo>
                <a:lnTo>
                  <a:pt x="1429" y="1002"/>
                </a:lnTo>
                <a:lnTo>
                  <a:pt x="1464" y="952"/>
                </a:lnTo>
                <a:lnTo>
                  <a:pt x="1499" y="904"/>
                </a:lnTo>
                <a:lnTo>
                  <a:pt x="1535" y="857"/>
                </a:lnTo>
                <a:lnTo>
                  <a:pt x="1571" y="811"/>
                </a:lnTo>
                <a:lnTo>
                  <a:pt x="1608" y="766"/>
                </a:lnTo>
                <a:lnTo>
                  <a:pt x="1646" y="722"/>
                </a:lnTo>
                <a:lnTo>
                  <a:pt x="1684" y="680"/>
                </a:lnTo>
                <a:lnTo>
                  <a:pt x="1723" y="639"/>
                </a:lnTo>
                <a:lnTo>
                  <a:pt x="1762" y="599"/>
                </a:lnTo>
                <a:lnTo>
                  <a:pt x="1802" y="561"/>
                </a:lnTo>
                <a:lnTo>
                  <a:pt x="1842" y="523"/>
                </a:lnTo>
                <a:lnTo>
                  <a:pt x="1884" y="487"/>
                </a:lnTo>
                <a:lnTo>
                  <a:pt x="1924" y="453"/>
                </a:lnTo>
                <a:lnTo>
                  <a:pt x="1967" y="419"/>
                </a:lnTo>
                <a:lnTo>
                  <a:pt x="2008" y="387"/>
                </a:lnTo>
                <a:lnTo>
                  <a:pt x="2051" y="356"/>
                </a:lnTo>
                <a:lnTo>
                  <a:pt x="2094" y="328"/>
                </a:lnTo>
                <a:lnTo>
                  <a:pt x="2138" y="299"/>
                </a:lnTo>
                <a:lnTo>
                  <a:pt x="2182" y="272"/>
                </a:lnTo>
                <a:lnTo>
                  <a:pt x="2225" y="246"/>
                </a:lnTo>
                <a:lnTo>
                  <a:pt x="2270" y="221"/>
                </a:lnTo>
                <a:lnTo>
                  <a:pt x="2316" y="199"/>
                </a:lnTo>
                <a:lnTo>
                  <a:pt x="2360" y="176"/>
                </a:lnTo>
                <a:lnTo>
                  <a:pt x="2406" y="156"/>
                </a:lnTo>
                <a:lnTo>
                  <a:pt x="2452" y="136"/>
                </a:lnTo>
                <a:lnTo>
                  <a:pt x="2498" y="118"/>
                </a:lnTo>
                <a:lnTo>
                  <a:pt x="2543" y="102"/>
                </a:lnTo>
                <a:lnTo>
                  <a:pt x="2590" y="86"/>
                </a:lnTo>
                <a:lnTo>
                  <a:pt x="2637" y="72"/>
                </a:lnTo>
                <a:lnTo>
                  <a:pt x="2684" y="58"/>
                </a:lnTo>
                <a:lnTo>
                  <a:pt x="2731" y="47"/>
                </a:lnTo>
                <a:lnTo>
                  <a:pt x="2778" y="37"/>
                </a:lnTo>
                <a:lnTo>
                  <a:pt x="2824" y="27"/>
                </a:lnTo>
                <a:lnTo>
                  <a:pt x="2872" y="20"/>
                </a:lnTo>
                <a:lnTo>
                  <a:pt x="2920" y="13"/>
                </a:lnTo>
                <a:lnTo>
                  <a:pt x="2967" y="7"/>
                </a:lnTo>
                <a:lnTo>
                  <a:pt x="3015" y="4"/>
                </a:lnTo>
                <a:lnTo>
                  <a:pt x="3063" y="1"/>
                </a:lnTo>
                <a:lnTo>
                  <a:pt x="3110" y="0"/>
                </a:lnTo>
                <a:lnTo>
                  <a:pt x="3158" y="0"/>
                </a:lnTo>
                <a:lnTo>
                  <a:pt x="3205" y="1"/>
                </a:lnTo>
                <a:lnTo>
                  <a:pt x="3253" y="3"/>
                </a:lnTo>
                <a:lnTo>
                  <a:pt x="3300" y="6"/>
                </a:lnTo>
                <a:lnTo>
                  <a:pt x="3348" y="11"/>
                </a:lnTo>
                <a:lnTo>
                  <a:pt x="3396" y="18"/>
                </a:lnTo>
                <a:lnTo>
                  <a:pt x="3443" y="25"/>
                </a:lnTo>
                <a:lnTo>
                  <a:pt x="3490" y="34"/>
                </a:lnTo>
                <a:lnTo>
                  <a:pt x="3537" y="43"/>
                </a:lnTo>
                <a:lnTo>
                  <a:pt x="3584" y="55"/>
                </a:lnTo>
                <a:lnTo>
                  <a:pt x="3631" y="68"/>
                </a:lnTo>
                <a:lnTo>
                  <a:pt x="3677" y="82"/>
                </a:lnTo>
                <a:lnTo>
                  <a:pt x="3724" y="97"/>
                </a:lnTo>
                <a:lnTo>
                  <a:pt x="3769" y="113"/>
                </a:lnTo>
                <a:lnTo>
                  <a:pt x="3815" y="131"/>
                </a:lnTo>
                <a:lnTo>
                  <a:pt x="3861" y="150"/>
                </a:lnTo>
                <a:lnTo>
                  <a:pt x="3907" y="170"/>
                </a:lnTo>
                <a:lnTo>
                  <a:pt x="3951" y="191"/>
                </a:lnTo>
                <a:lnTo>
                  <a:pt x="3996" y="215"/>
                </a:lnTo>
                <a:lnTo>
                  <a:pt x="4041" y="238"/>
                </a:lnTo>
                <a:lnTo>
                  <a:pt x="4085" y="264"/>
                </a:lnTo>
                <a:lnTo>
                  <a:pt x="4128" y="290"/>
                </a:lnTo>
                <a:lnTo>
                  <a:pt x="4172" y="319"/>
                </a:lnTo>
                <a:lnTo>
                  <a:pt x="4214" y="348"/>
                </a:lnTo>
                <a:lnTo>
                  <a:pt x="4257" y="379"/>
                </a:lnTo>
                <a:lnTo>
                  <a:pt x="4299" y="411"/>
                </a:lnTo>
                <a:lnTo>
                  <a:pt x="4341" y="444"/>
                </a:lnTo>
                <a:lnTo>
                  <a:pt x="4382" y="478"/>
                </a:lnTo>
                <a:lnTo>
                  <a:pt x="4423" y="514"/>
                </a:lnTo>
                <a:lnTo>
                  <a:pt x="4462" y="551"/>
                </a:lnTo>
                <a:lnTo>
                  <a:pt x="4503" y="588"/>
                </a:lnTo>
                <a:lnTo>
                  <a:pt x="4541" y="629"/>
                </a:lnTo>
                <a:lnTo>
                  <a:pt x="4580" y="669"/>
                </a:lnTo>
                <a:lnTo>
                  <a:pt x="4618" y="712"/>
                </a:lnTo>
                <a:lnTo>
                  <a:pt x="4655" y="754"/>
                </a:lnTo>
                <a:lnTo>
                  <a:pt x="4692" y="799"/>
                </a:lnTo>
                <a:lnTo>
                  <a:pt x="4728" y="846"/>
                </a:lnTo>
                <a:lnTo>
                  <a:pt x="4763" y="893"/>
                </a:lnTo>
                <a:lnTo>
                  <a:pt x="4799" y="942"/>
                </a:lnTo>
                <a:lnTo>
                  <a:pt x="4833" y="991"/>
                </a:lnTo>
                <a:lnTo>
                  <a:pt x="4866" y="1042"/>
                </a:lnTo>
                <a:lnTo>
                  <a:pt x="4899" y="1095"/>
                </a:lnTo>
                <a:lnTo>
                  <a:pt x="4931" y="1148"/>
                </a:lnTo>
                <a:lnTo>
                  <a:pt x="4961" y="1204"/>
                </a:lnTo>
                <a:lnTo>
                  <a:pt x="4992" y="1260"/>
                </a:lnTo>
                <a:lnTo>
                  <a:pt x="5022" y="1317"/>
                </a:lnTo>
                <a:lnTo>
                  <a:pt x="5051" y="1376"/>
                </a:lnTo>
                <a:lnTo>
                  <a:pt x="5079" y="1436"/>
                </a:lnTo>
                <a:lnTo>
                  <a:pt x="5106" y="1497"/>
                </a:lnTo>
                <a:lnTo>
                  <a:pt x="5133" y="1560"/>
                </a:lnTo>
                <a:lnTo>
                  <a:pt x="5158" y="1624"/>
                </a:lnTo>
                <a:lnTo>
                  <a:pt x="5183" y="1690"/>
                </a:lnTo>
                <a:lnTo>
                  <a:pt x="5206" y="1756"/>
                </a:lnTo>
                <a:lnTo>
                  <a:pt x="5229" y="1824"/>
                </a:lnTo>
                <a:lnTo>
                  <a:pt x="5251" y="1893"/>
                </a:lnTo>
                <a:lnTo>
                  <a:pt x="5271" y="1964"/>
                </a:lnTo>
                <a:lnTo>
                  <a:pt x="5291" y="2036"/>
                </a:lnTo>
                <a:lnTo>
                  <a:pt x="5311" y="2108"/>
                </a:lnTo>
                <a:lnTo>
                  <a:pt x="5328" y="2183"/>
                </a:lnTo>
                <a:lnTo>
                  <a:pt x="5345" y="2258"/>
                </a:lnTo>
                <a:lnTo>
                  <a:pt x="5361" y="2335"/>
                </a:lnTo>
                <a:lnTo>
                  <a:pt x="5375" y="2414"/>
                </a:lnTo>
                <a:lnTo>
                  <a:pt x="5388" y="2492"/>
                </a:lnTo>
                <a:lnTo>
                  <a:pt x="5401" y="2573"/>
                </a:lnTo>
                <a:lnTo>
                  <a:pt x="5432" y="2590"/>
                </a:lnTo>
                <a:lnTo>
                  <a:pt x="5462" y="2608"/>
                </a:lnTo>
                <a:lnTo>
                  <a:pt x="5491" y="2628"/>
                </a:lnTo>
                <a:lnTo>
                  <a:pt x="5520" y="2649"/>
                </a:lnTo>
                <a:lnTo>
                  <a:pt x="5548" y="2671"/>
                </a:lnTo>
                <a:lnTo>
                  <a:pt x="5577" y="2695"/>
                </a:lnTo>
                <a:lnTo>
                  <a:pt x="5603" y="2720"/>
                </a:lnTo>
                <a:lnTo>
                  <a:pt x="5630" y="2747"/>
                </a:lnTo>
                <a:lnTo>
                  <a:pt x="5655" y="2776"/>
                </a:lnTo>
                <a:lnTo>
                  <a:pt x="5681" y="2805"/>
                </a:lnTo>
                <a:lnTo>
                  <a:pt x="5705" y="2836"/>
                </a:lnTo>
                <a:lnTo>
                  <a:pt x="5730" y="2868"/>
                </a:lnTo>
                <a:lnTo>
                  <a:pt x="5753" y="2901"/>
                </a:lnTo>
                <a:lnTo>
                  <a:pt x="5776" y="2936"/>
                </a:lnTo>
                <a:lnTo>
                  <a:pt x="5798" y="2971"/>
                </a:lnTo>
                <a:lnTo>
                  <a:pt x="5819" y="3009"/>
                </a:lnTo>
                <a:lnTo>
                  <a:pt x="5844" y="3054"/>
                </a:lnTo>
                <a:lnTo>
                  <a:pt x="5866" y="3102"/>
                </a:lnTo>
                <a:lnTo>
                  <a:pt x="5889" y="3109"/>
                </a:lnTo>
                <a:lnTo>
                  <a:pt x="5912" y="3117"/>
                </a:lnTo>
                <a:lnTo>
                  <a:pt x="5934" y="3128"/>
                </a:lnTo>
                <a:lnTo>
                  <a:pt x="5957" y="3141"/>
                </a:lnTo>
                <a:lnTo>
                  <a:pt x="5978" y="3155"/>
                </a:lnTo>
                <a:lnTo>
                  <a:pt x="5999" y="3170"/>
                </a:lnTo>
                <a:lnTo>
                  <a:pt x="6019" y="3189"/>
                </a:lnTo>
                <a:lnTo>
                  <a:pt x="6040" y="3209"/>
                </a:lnTo>
                <a:lnTo>
                  <a:pt x="6060" y="3230"/>
                </a:lnTo>
                <a:lnTo>
                  <a:pt x="6079" y="3253"/>
                </a:lnTo>
                <a:lnTo>
                  <a:pt x="6097" y="3278"/>
                </a:lnTo>
                <a:lnTo>
                  <a:pt x="6115" y="3305"/>
                </a:lnTo>
                <a:lnTo>
                  <a:pt x="6132" y="3332"/>
                </a:lnTo>
                <a:lnTo>
                  <a:pt x="6148" y="3361"/>
                </a:lnTo>
                <a:lnTo>
                  <a:pt x="6164" y="3392"/>
                </a:lnTo>
                <a:lnTo>
                  <a:pt x="6180" y="3424"/>
                </a:lnTo>
                <a:lnTo>
                  <a:pt x="6194" y="3458"/>
                </a:lnTo>
                <a:lnTo>
                  <a:pt x="6208" y="3492"/>
                </a:lnTo>
                <a:lnTo>
                  <a:pt x="6220" y="3528"/>
                </a:lnTo>
                <a:lnTo>
                  <a:pt x="6233" y="3565"/>
                </a:lnTo>
                <a:lnTo>
                  <a:pt x="6244" y="3604"/>
                </a:lnTo>
                <a:lnTo>
                  <a:pt x="6254" y="3643"/>
                </a:lnTo>
                <a:lnTo>
                  <a:pt x="6264" y="3682"/>
                </a:lnTo>
                <a:lnTo>
                  <a:pt x="6273" y="3724"/>
                </a:lnTo>
                <a:lnTo>
                  <a:pt x="6281" y="3767"/>
                </a:lnTo>
                <a:lnTo>
                  <a:pt x="6287" y="3809"/>
                </a:lnTo>
                <a:lnTo>
                  <a:pt x="6293" y="3853"/>
                </a:lnTo>
                <a:lnTo>
                  <a:pt x="6298" y="3897"/>
                </a:lnTo>
                <a:lnTo>
                  <a:pt x="6301" y="3943"/>
                </a:lnTo>
                <a:lnTo>
                  <a:pt x="6305" y="3989"/>
                </a:lnTo>
                <a:lnTo>
                  <a:pt x="6307" y="4036"/>
                </a:lnTo>
                <a:lnTo>
                  <a:pt x="6307" y="4083"/>
                </a:lnTo>
                <a:lnTo>
                  <a:pt x="6307" y="4131"/>
                </a:lnTo>
                <a:lnTo>
                  <a:pt x="6305" y="4176"/>
                </a:lnTo>
                <a:lnTo>
                  <a:pt x="6301" y="4223"/>
                </a:lnTo>
                <a:lnTo>
                  <a:pt x="6298" y="4268"/>
                </a:lnTo>
                <a:lnTo>
                  <a:pt x="6293" y="4313"/>
                </a:lnTo>
                <a:lnTo>
                  <a:pt x="6287" y="4356"/>
                </a:lnTo>
                <a:lnTo>
                  <a:pt x="6281" y="4400"/>
                </a:lnTo>
                <a:lnTo>
                  <a:pt x="6273" y="4441"/>
                </a:lnTo>
                <a:lnTo>
                  <a:pt x="6264" y="4483"/>
                </a:lnTo>
                <a:lnTo>
                  <a:pt x="6254" y="4523"/>
                </a:lnTo>
                <a:lnTo>
                  <a:pt x="6244" y="4563"/>
                </a:lnTo>
                <a:lnTo>
                  <a:pt x="6233" y="4601"/>
                </a:lnTo>
                <a:lnTo>
                  <a:pt x="6220" y="4638"/>
                </a:lnTo>
                <a:lnTo>
                  <a:pt x="6208" y="4673"/>
                </a:lnTo>
                <a:lnTo>
                  <a:pt x="6194" y="4708"/>
                </a:lnTo>
                <a:lnTo>
                  <a:pt x="6180" y="4741"/>
                </a:lnTo>
                <a:lnTo>
                  <a:pt x="6164" y="4773"/>
                </a:lnTo>
                <a:lnTo>
                  <a:pt x="6148" y="4804"/>
                </a:lnTo>
                <a:lnTo>
                  <a:pt x="6132" y="4834"/>
                </a:lnTo>
                <a:lnTo>
                  <a:pt x="6115" y="4862"/>
                </a:lnTo>
                <a:lnTo>
                  <a:pt x="6097" y="4888"/>
                </a:lnTo>
                <a:lnTo>
                  <a:pt x="6079" y="4913"/>
                </a:lnTo>
                <a:lnTo>
                  <a:pt x="6060" y="4936"/>
                </a:lnTo>
                <a:lnTo>
                  <a:pt x="6040" y="4958"/>
                </a:lnTo>
                <a:lnTo>
                  <a:pt x="6019" y="4977"/>
                </a:lnTo>
                <a:lnTo>
                  <a:pt x="5999" y="4995"/>
                </a:lnTo>
                <a:lnTo>
                  <a:pt x="5978" y="5012"/>
                </a:lnTo>
                <a:lnTo>
                  <a:pt x="5957" y="5026"/>
                </a:lnTo>
                <a:lnTo>
                  <a:pt x="5934" y="5038"/>
                </a:lnTo>
                <a:lnTo>
                  <a:pt x="5912" y="5048"/>
                </a:lnTo>
                <a:lnTo>
                  <a:pt x="5889" y="5056"/>
                </a:lnTo>
                <a:lnTo>
                  <a:pt x="5866" y="5063"/>
                </a:lnTo>
                <a:lnTo>
                  <a:pt x="5844" y="5111"/>
                </a:lnTo>
                <a:lnTo>
                  <a:pt x="5819" y="5157"/>
                </a:lnTo>
                <a:lnTo>
                  <a:pt x="5793" y="5201"/>
                </a:lnTo>
                <a:lnTo>
                  <a:pt x="5766" y="5245"/>
                </a:lnTo>
                <a:lnTo>
                  <a:pt x="5738" y="5285"/>
                </a:lnTo>
                <a:lnTo>
                  <a:pt x="5710" y="5325"/>
                </a:lnTo>
                <a:lnTo>
                  <a:pt x="5680" y="5362"/>
                </a:lnTo>
                <a:lnTo>
                  <a:pt x="5649" y="5398"/>
                </a:lnTo>
                <a:lnTo>
                  <a:pt x="5618" y="5431"/>
                </a:lnTo>
                <a:lnTo>
                  <a:pt x="5585" y="5463"/>
                </a:lnTo>
                <a:lnTo>
                  <a:pt x="5552" y="5492"/>
                </a:lnTo>
                <a:lnTo>
                  <a:pt x="5517" y="5519"/>
                </a:lnTo>
                <a:lnTo>
                  <a:pt x="5482" y="5544"/>
                </a:lnTo>
                <a:lnTo>
                  <a:pt x="5447" y="5567"/>
                </a:lnTo>
                <a:lnTo>
                  <a:pt x="5409" y="5588"/>
                </a:lnTo>
                <a:lnTo>
                  <a:pt x="5372" y="5606"/>
                </a:lnTo>
                <a:lnTo>
                  <a:pt x="5335" y="5622"/>
                </a:lnTo>
                <a:lnTo>
                  <a:pt x="5296" y="5635"/>
                </a:lnTo>
                <a:lnTo>
                  <a:pt x="5284" y="5639"/>
                </a:lnTo>
                <a:lnTo>
                  <a:pt x="5269" y="5641"/>
                </a:lnTo>
                <a:lnTo>
                  <a:pt x="5234" y="5647"/>
                </a:lnTo>
                <a:lnTo>
                  <a:pt x="5191" y="5653"/>
                </a:lnTo>
                <a:lnTo>
                  <a:pt x="5142" y="5657"/>
                </a:lnTo>
                <a:lnTo>
                  <a:pt x="5089" y="5661"/>
                </a:lnTo>
                <a:lnTo>
                  <a:pt x="5032" y="5664"/>
                </a:lnTo>
                <a:lnTo>
                  <a:pt x="4973" y="5667"/>
                </a:lnTo>
                <a:lnTo>
                  <a:pt x="4914" y="5670"/>
                </a:lnTo>
                <a:lnTo>
                  <a:pt x="4799" y="5672"/>
                </a:lnTo>
                <a:lnTo>
                  <a:pt x="4746" y="5672"/>
                </a:lnTo>
                <a:lnTo>
                  <a:pt x="4699" y="5672"/>
                </a:lnTo>
                <a:lnTo>
                  <a:pt x="4657" y="5671"/>
                </a:lnTo>
                <a:lnTo>
                  <a:pt x="4623" y="5668"/>
                </a:lnTo>
                <a:lnTo>
                  <a:pt x="4600" y="5665"/>
                </a:lnTo>
                <a:lnTo>
                  <a:pt x="4591" y="5664"/>
                </a:lnTo>
                <a:lnTo>
                  <a:pt x="4586" y="5662"/>
                </a:lnTo>
                <a:lnTo>
                  <a:pt x="4560" y="5660"/>
                </a:lnTo>
                <a:lnTo>
                  <a:pt x="4535" y="5658"/>
                </a:lnTo>
                <a:lnTo>
                  <a:pt x="4510" y="5654"/>
                </a:lnTo>
                <a:lnTo>
                  <a:pt x="4486" y="5648"/>
                </a:lnTo>
                <a:lnTo>
                  <a:pt x="4461" y="5643"/>
                </a:lnTo>
                <a:lnTo>
                  <a:pt x="4437" y="5635"/>
                </a:lnTo>
                <a:lnTo>
                  <a:pt x="4412" y="5628"/>
                </a:lnTo>
                <a:lnTo>
                  <a:pt x="4389" y="5620"/>
                </a:lnTo>
                <a:lnTo>
                  <a:pt x="4365" y="5609"/>
                </a:lnTo>
                <a:lnTo>
                  <a:pt x="4342" y="5598"/>
                </a:lnTo>
                <a:lnTo>
                  <a:pt x="4319" y="5588"/>
                </a:lnTo>
                <a:lnTo>
                  <a:pt x="4296" y="5575"/>
                </a:lnTo>
                <a:lnTo>
                  <a:pt x="4274" y="5561"/>
                </a:lnTo>
                <a:lnTo>
                  <a:pt x="4252" y="5547"/>
                </a:lnTo>
                <a:lnTo>
                  <a:pt x="4230" y="5532"/>
                </a:lnTo>
                <a:lnTo>
                  <a:pt x="4208" y="5516"/>
                </a:lnTo>
                <a:lnTo>
                  <a:pt x="4188" y="5499"/>
                </a:lnTo>
                <a:lnTo>
                  <a:pt x="4166" y="5482"/>
                </a:lnTo>
                <a:lnTo>
                  <a:pt x="4146" y="5464"/>
                </a:lnTo>
                <a:lnTo>
                  <a:pt x="4126" y="5445"/>
                </a:lnTo>
                <a:lnTo>
                  <a:pt x="4106" y="5425"/>
                </a:lnTo>
                <a:lnTo>
                  <a:pt x="4087" y="5403"/>
                </a:lnTo>
                <a:lnTo>
                  <a:pt x="4067" y="5382"/>
                </a:lnTo>
                <a:lnTo>
                  <a:pt x="4048" y="5360"/>
                </a:lnTo>
                <a:lnTo>
                  <a:pt x="4029" y="5337"/>
                </a:lnTo>
                <a:lnTo>
                  <a:pt x="4011" y="5314"/>
                </a:lnTo>
                <a:lnTo>
                  <a:pt x="3994" y="5290"/>
                </a:lnTo>
                <a:lnTo>
                  <a:pt x="3977" y="5264"/>
                </a:lnTo>
                <a:lnTo>
                  <a:pt x="3960" y="5238"/>
                </a:lnTo>
                <a:lnTo>
                  <a:pt x="3943" y="5212"/>
                </a:lnTo>
                <a:lnTo>
                  <a:pt x="3927" y="5184"/>
                </a:lnTo>
                <a:lnTo>
                  <a:pt x="3911" y="5157"/>
                </a:lnTo>
                <a:lnTo>
                  <a:pt x="3883" y="5103"/>
                </a:lnTo>
                <a:lnTo>
                  <a:pt x="3857" y="5048"/>
                </a:lnTo>
                <a:lnTo>
                  <a:pt x="3831" y="4990"/>
                </a:lnTo>
                <a:lnTo>
                  <a:pt x="3808" y="4930"/>
                </a:lnTo>
                <a:lnTo>
                  <a:pt x="3785" y="4868"/>
                </a:lnTo>
                <a:lnTo>
                  <a:pt x="3765" y="4804"/>
                </a:lnTo>
                <a:lnTo>
                  <a:pt x="3746" y="4739"/>
                </a:lnTo>
                <a:lnTo>
                  <a:pt x="3729" y="4671"/>
                </a:lnTo>
                <a:lnTo>
                  <a:pt x="3714" y="4603"/>
                </a:lnTo>
                <a:lnTo>
                  <a:pt x="3700" y="4532"/>
                </a:lnTo>
                <a:lnTo>
                  <a:pt x="3690" y="4460"/>
                </a:lnTo>
                <a:lnTo>
                  <a:pt x="3680" y="4387"/>
                </a:lnTo>
                <a:lnTo>
                  <a:pt x="3673" y="4313"/>
                </a:lnTo>
                <a:lnTo>
                  <a:pt x="3667" y="4237"/>
                </a:lnTo>
                <a:lnTo>
                  <a:pt x="3663" y="4160"/>
                </a:lnTo>
                <a:lnTo>
                  <a:pt x="3662" y="4083"/>
                </a:lnTo>
                <a:lnTo>
                  <a:pt x="3663" y="4005"/>
                </a:lnTo>
                <a:lnTo>
                  <a:pt x="3667" y="3928"/>
                </a:lnTo>
                <a:lnTo>
                  <a:pt x="3673" y="3853"/>
                </a:lnTo>
                <a:lnTo>
                  <a:pt x="3680" y="3779"/>
                </a:lnTo>
                <a:lnTo>
                  <a:pt x="3690" y="3706"/>
                </a:lnTo>
                <a:lnTo>
                  <a:pt x="3700" y="3633"/>
                </a:lnTo>
                <a:lnTo>
                  <a:pt x="3714" y="3563"/>
                </a:lnTo>
                <a:lnTo>
                  <a:pt x="3729" y="3494"/>
                </a:lnTo>
                <a:lnTo>
                  <a:pt x="3746" y="3427"/>
                </a:lnTo>
                <a:lnTo>
                  <a:pt x="3765" y="3361"/>
                </a:lnTo>
                <a:lnTo>
                  <a:pt x="3785" y="3297"/>
                </a:lnTo>
                <a:lnTo>
                  <a:pt x="3808" y="3235"/>
                </a:lnTo>
                <a:lnTo>
                  <a:pt x="3831" y="3176"/>
                </a:lnTo>
                <a:lnTo>
                  <a:pt x="3857" y="3118"/>
                </a:lnTo>
                <a:lnTo>
                  <a:pt x="3883" y="3062"/>
                </a:lnTo>
                <a:lnTo>
                  <a:pt x="3911" y="3009"/>
                </a:lnTo>
                <a:lnTo>
                  <a:pt x="3932" y="2971"/>
                </a:lnTo>
                <a:lnTo>
                  <a:pt x="3955" y="2936"/>
                </a:lnTo>
                <a:lnTo>
                  <a:pt x="3977" y="2901"/>
                </a:lnTo>
                <a:lnTo>
                  <a:pt x="4000" y="2868"/>
                </a:lnTo>
                <a:lnTo>
                  <a:pt x="4024" y="2835"/>
                </a:lnTo>
                <a:lnTo>
                  <a:pt x="4049" y="2804"/>
                </a:lnTo>
                <a:lnTo>
                  <a:pt x="4074" y="2776"/>
                </a:lnTo>
                <a:lnTo>
                  <a:pt x="4100" y="2747"/>
                </a:lnTo>
                <a:lnTo>
                  <a:pt x="4127" y="2720"/>
                </a:lnTo>
                <a:lnTo>
                  <a:pt x="4154" y="2695"/>
                </a:lnTo>
                <a:lnTo>
                  <a:pt x="4181" y="2671"/>
                </a:lnTo>
                <a:lnTo>
                  <a:pt x="4210" y="2648"/>
                </a:lnTo>
                <a:lnTo>
                  <a:pt x="4239" y="2628"/>
                </a:lnTo>
                <a:lnTo>
                  <a:pt x="4269" y="2607"/>
                </a:lnTo>
                <a:lnTo>
                  <a:pt x="4298" y="2590"/>
                </a:lnTo>
                <a:lnTo>
                  <a:pt x="4329" y="2573"/>
                </a:lnTo>
                <a:lnTo>
                  <a:pt x="4322" y="2507"/>
                </a:lnTo>
                <a:lnTo>
                  <a:pt x="4314" y="2442"/>
                </a:lnTo>
                <a:lnTo>
                  <a:pt x="4306" y="2379"/>
                </a:lnTo>
                <a:lnTo>
                  <a:pt x="4297" y="2317"/>
                </a:lnTo>
                <a:lnTo>
                  <a:pt x="4288" y="2255"/>
                </a:lnTo>
                <a:lnTo>
                  <a:pt x="4278" y="2194"/>
                </a:lnTo>
                <a:lnTo>
                  <a:pt x="4268" y="2135"/>
                </a:lnTo>
                <a:lnTo>
                  <a:pt x="4257" y="2076"/>
                </a:lnTo>
                <a:lnTo>
                  <a:pt x="4246" y="2019"/>
                </a:lnTo>
                <a:lnTo>
                  <a:pt x="4235" y="1964"/>
                </a:lnTo>
                <a:lnTo>
                  <a:pt x="4222" y="1908"/>
                </a:lnTo>
                <a:lnTo>
                  <a:pt x="4209" y="1854"/>
                </a:lnTo>
                <a:lnTo>
                  <a:pt x="4196" y="1801"/>
                </a:lnTo>
                <a:lnTo>
                  <a:pt x="4182" y="1750"/>
                </a:lnTo>
                <a:lnTo>
                  <a:pt x="4169" y="1698"/>
                </a:lnTo>
                <a:lnTo>
                  <a:pt x="4155" y="1648"/>
                </a:lnTo>
                <a:lnTo>
                  <a:pt x="4140" y="1599"/>
                </a:lnTo>
                <a:lnTo>
                  <a:pt x="4125" y="1553"/>
                </a:lnTo>
                <a:lnTo>
                  <a:pt x="4109" y="1506"/>
                </a:lnTo>
                <a:lnTo>
                  <a:pt x="4093" y="1460"/>
                </a:lnTo>
                <a:lnTo>
                  <a:pt x="4076" y="1416"/>
                </a:lnTo>
                <a:lnTo>
                  <a:pt x="4060" y="1373"/>
                </a:lnTo>
                <a:lnTo>
                  <a:pt x="4042" y="1331"/>
                </a:lnTo>
                <a:lnTo>
                  <a:pt x="4025" y="1290"/>
                </a:lnTo>
                <a:lnTo>
                  <a:pt x="4007" y="1249"/>
                </a:lnTo>
                <a:lnTo>
                  <a:pt x="3989" y="1211"/>
                </a:lnTo>
                <a:lnTo>
                  <a:pt x="3971" y="1173"/>
                </a:lnTo>
                <a:lnTo>
                  <a:pt x="3951" y="1137"/>
                </a:lnTo>
                <a:lnTo>
                  <a:pt x="3932" y="1100"/>
                </a:lnTo>
                <a:lnTo>
                  <a:pt x="3913" y="1066"/>
                </a:lnTo>
                <a:lnTo>
                  <a:pt x="3893" y="1032"/>
                </a:lnTo>
                <a:lnTo>
                  <a:pt x="3873" y="999"/>
                </a:lnTo>
                <a:lnTo>
                  <a:pt x="3853" y="968"/>
                </a:lnTo>
                <a:lnTo>
                  <a:pt x="3832" y="937"/>
                </a:lnTo>
                <a:lnTo>
                  <a:pt x="3811" y="909"/>
                </a:lnTo>
                <a:lnTo>
                  <a:pt x="3790" y="880"/>
                </a:lnTo>
                <a:lnTo>
                  <a:pt x="3768" y="853"/>
                </a:lnTo>
                <a:lnTo>
                  <a:pt x="3747" y="827"/>
                </a:lnTo>
                <a:lnTo>
                  <a:pt x="3725" y="802"/>
                </a:lnTo>
                <a:lnTo>
                  <a:pt x="3702" y="778"/>
                </a:lnTo>
                <a:lnTo>
                  <a:pt x="3680" y="755"/>
                </a:lnTo>
                <a:lnTo>
                  <a:pt x="3658" y="734"/>
                </a:lnTo>
                <a:lnTo>
                  <a:pt x="3635" y="713"/>
                </a:lnTo>
                <a:lnTo>
                  <a:pt x="3613" y="694"/>
                </a:lnTo>
                <a:lnTo>
                  <a:pt x="3590" y="675"/>
                </a:lnTo>
                <a:lnTo>
                  <a:pt x="3566" y="658"/>
                </a:lnTo>
                <a:lnTo>
                  <a:pt x="3543" y="641"/>
                </a:lnTo>
                <a:lnTo>
                  <a:pt x="3519" y="626"/>
                </a:lnTo>
                <a:lnTo>
                  <a:pt x="3496" y="611"/>
                </a:lnTo>
                <a:lnTo>
                  <a:pt x="3472" y="598"/>
                </a:lnTo>
                <a:lnTo>
                  <a:pt x="3448" y="586"/>
                </a:lnTo>
                <a:lnTo>
                  <a:pt x="3424" y="575"/>
                </a:lnTo>
                <a:lnTo>
                  <a:pt x="3399" y="565"/>
                </a:lnTo>
                <a:lnTo>
                  <a:pt x="3376" y="555"/>
                </a:lnTo>
                <a:lnTo>
                  <a:pt x="3351" y="548"/>
                </a:lnTo>
                <a:lnTo>
                  <a:pt x="3327" y="540"/>
                </a:lnTo>
                <a:lnTo>
                  <a:pt x="3302" y="535"/>
                </a:lnTo>
                <a:lnTo>
                  <a:pt x="3277" y="530"/>
                </a:lnTo>
                <a:lnTo>
                  <a:pt x="3252" y="527"/>
                </a:lnTo>
                <a:lnTo>
                  <a:pt x="3228" y="525"/>
                </a:lnTo>
                <a:lnTo>
                  <a:pt x="3203" y="522"/>
                </a:lnTo>
                <a:lnTo>
                  <a:pt x="3179" y="522"/>
                </a:lnTo>
                <a:lnTo>
                  <a:pt x="3153" y="522"/>
                </a:lnTo>
                <a:lnTo>
                  <a:pt x="3129" y="525"/>
                </a:lnTo>
                <a:lnTo>
                  <a:pt x="3104" y="527"/>
                </a:lnTo>
                <a:lnTo>
                  <a:pt x="3079" y="531"/>
                </a:lnTo>
                <a:lnTo>
                  <a:pt x="3054" y="535"/>
                </a:lnTo>
                <a:lnTo>
                  <a:pt x="3030" y="542"/>
                </a:lnTo>
                <a:lnTo>
                  <a:pt x="3004" y="548"/>
                </a:lnTo>
                <a:lnTo>
                  <a:pt x="2980" y="556"/>
                </a:lnTo>
                <a:lnTo>
                  <a:pt x="2955" y="565"/>
                </a:lnTo>
                <a:lnTo>
                  <a:pt x="2931" y="576"/>
                </a:lnTo>
                <a:lnTo>
                  <a:pt x="2906" y="586"/>
                </a:lnTo>
                <a:lnTo>
                  <a:pt x="2882" y="599"/>
                </a:lnTo>
                <a:lnTo>
                  <a:pt x="2857" y="612"/>
                </a:lnTo>
                <a:lnTo>
                  <a:pt x="2833" y="627"/>
                </a:lnTo>
                <a:lnTo>
                  <a:pt x="2808" y="642"/>
                </a:lnTo>
                <a:lnTo>
                  <a:pt x="2784" y="659"/>
                </a:lnTo>
                <a:lnTo>
                  <a:pt x="2761" y="676"/>
                </a:lnTo>
                <a:lnTo>
                  <a:pt x="2736" y="695"/>
                </a:lnTo>
                <a:lnTo>
                  <a:pt x="2713" y="714"/>
                </a:lnTo>
                <a:lnTo>
                  <a:pt x="2689" y="735"/>
                </a:lnTo>
                <a:lnTo>
                  <a:pt x="2665" y="757"/>
                </a:lnTo>
                <a:lnTo>
                  <a:pt x="2641" y="779"/>
                </a:lnTo>
                <a:lnTo>
                  <a:pt x="2619" y="803"/>
                </a:lnTo>
                <a:lnTo>
                  <a:pt x="2596" y="828"/>
                </a:lnTo>
                <a:lnTo>
                  <a:pt x="2573" y="854"/>
                </a:lnTo>
                <a:lnTo>
                  <a:pt x="2550" y="881"/>
                </a:lnTo>
                <a:lnTo>
                  <a:pt x="2528" y="909"/>
                </a:lnTo>
                <a:lnTo>
                  <a:pt x="2505" y="939"/>
                </a:lnTo>
                <a:lnTo>
                  <a:pt x="2484" y="968"/>
                </a:lnTo>
                <a:lnTo>
                  <a:pt x="2462" y="999"/>
                </a:lnTo>
                <a:lnTo>
                  <a:pt x="2440" y="1032"/>
                </a:lnTo>
                <a:lnTo>
                  <a:pt x="2419" y="1065"/>
                </a:lnTo>
                <a:lnTo>
                  <a:pt x="2398" y="1099"/>
                </a:lnTo>
                <a:lnTo>
                  <a:pt x="2377" y="1134"/>
                </a:lnTo>
                <a:lnTo>
                  <a:pt x="2356" y="1172"/>
                </a:lnTo>
                <a:lnTo>
                  <a:pt x="2336" y="1209"/>
                </a:lnTo>
                <a:lnTo>
                  <a:pt x="2316" y="1247"/>
                </a:lnTo>
                <a:lnTo>
                  <a:pt x="2297" y="1287"/>
                </a:lnTo>
                <a:lnTo>
                  <a:pt x="2277" y="1327"/>
                </a:lnTo>
                <a:lnTo>
                  <a:pt x="2258" y="1370"/>
                </a:lnTo>
                <a:lnTo>
                  <a:pt x="2239" y="1412"/>
                </a:lnTo>
                <a:lnTo>
                  <a:pt x="2221" y="1456"/>
                </a:lnTo>
                <a:lnTo>
                  <a:pt x="2203" y="1501"/>
                </a:lnTo>
                <a:lnTo>
                  <a:pt x="2185" y="1546"/>
                </a:lnTo>
                <a:lnTo>
                  <a:pt x="2168" y="1593"/>
                </a:lnTo>
                <a:lnTo>
                  <a:pt x="2151" y="1641"/>
                </a:lnTo>
                <a:lnTo>
                  <a:pt x="2134" y="1690"/>
                </a:lnTo>
                <a:lnTo>
                  <a:pt x="2118" y="1740"/>
                </a:lnTo>
                <a:lnTo>
                  <a:pt x="2102" y="1791"/>
                </a:lnTo>
                <a:lnTo>
                  <a:pt x="2086" y="1843"/>
                </a:lnTo>
                <a:lnTo>
                  <a:pt x="2071" y="1896"/>
                </a:lnTo>
                <a:lnTo>
                  <a:pt x="2056" y="1951"/>
                </a:lnTo>
                <a:lnTo>
                  <a:pt x="2042" y="2006"/>
                </a:lnTo>
                <a:lnTo>
                  <a:pt x="2028" y="2062"/>
                </a:lnTo>
                <a:lnTo>
                  <a:pt x="2018" y="2120"/>
                </a:lnTo>
                <a:lnTo>
                  <a:pt x="2002" y="2178"/>
                </a:lnTo>
                <a:lnTo>
                  <a:pt x="1989" y="2237"/>
                </a:lnTo>
                <a:lnTo>
                  <a:pt x="1977" y="2298"/>
                </a:lnTo>
                <a:lnTo>
                  <a:pt x="1966" y="2359"/>
                </a:lnTo>
                <a:lnTo>
                  <a:pt x="1954" y="2422"/>
                </a:lnTo>
                <a:lnTo>
                  <a:pt x="1943" y="2485"/>
                </a:lnTo>
                <a:lnTo>
                  <a:pt x="1934" y="2550"/>
                </a:lnTo>
                <a:lnTo>
                  <a:pt x="1924" y="2616"/>
                </a:lnTo>
                <a:lnTo>
                  <a:pt x="1915" y="2682"/>
                </a:lnTo>
                <a:lnTo>
                  <a:pt x="1906" y="2750"/>
                </a:lnTo>
                <a:lnTo>
                  <a:pt x="1899" y="2819"/>
                </a:lnTo>
                <a:close/>
                <a:moveTo>
                  <a:pt x="4753" y="5244"/>
                </a:moveTo>
                <a:lnTo>
                  <a:pt x="4766" y="5235"/>
                </a:lnTo>
                <a:lnTo>
                  <a:pt x="4781" y="5227"/>
                </a:lnTo>
                <a:lnTo>
                  <a:pt x="4794" y="5216"/>
                </a:lnTo>
                <a:lnTo>
                  <a:pt x="4809" y="5205"/>
                </a:lnTo>
                <a:lnTo>
                  <a:pt x="4823" y="5195"/>
                </a:lnTo>
                <a:lnTo>
                  <a:pt x="4851" y="5169"/>
                </a:lnTo>
                <a:lnTo>
                  <a:pt x="4877" y="5142"/>
                </a:lnTo>
                <a:lnTo>
                  <a:pt x="4879" y="5141"/>
                </a:lnTo>
                <a:lnTo>
                  <a:pt x="4879" y="5140"/>
                </a:lnTo>
                <a:lnTo>
                  <a:pt x="4895" y="5121"/>
                </a:lnTo>
                <a:lnTo>
                  <a:pt x="4910" y="5102"/>
                </a:lnTo>
                <a:lnTo>
                  <a:pt x="4925" y="5083"/>
                </a:lnTo>
                <a:lnTo>
                  <a:pt x="4940" y="5063"/>
                </a:lnTo>
                <a:lnTo>
                  <a:pt x="4954" y="5042"/>
                </a:lnTo>
                <a:lnTo>
                  <a:pt x="4969" y="5019"/>
                </a:lnTo>
                <a:lnTo>
                  <a:pt x="4983" y="4996"/>
                </a:lnTo>
                <a:lnTo>
                  <a:pt x="4996" y="4972"/>
                </a:lnTo>
                <a:lnTo>
                  <a:pt x="5016" y="4935"/>
                </a:lnTo>
                <a:lnTo>
                  <a:pt x="5035" y="4896"/>
                </a:lnTo>
                <a:lnTo>
                  <a:pt x="5053" y="4854"/>
                </a:lnTo>
                <a:lnTo>
                  <a:pt x="5070" y="4813"/>
                </a:lnTo>
                <a:lnTo>
                  <a:pt x="5086" y="4769"/>
                </a:lnTo>
                <a:lnTo>
                  <a:pt x="5102" y="4724"/>
                </a:lnTo>
                <a:lnTo>
                  <a:pt x="5116" y="4678"/>
                </a:lnTo>
                <a:lnTo>
                  <a:pt x="5130" y="4631"/>
                </a:lnTo>
                <a:lnTo>
                  <a:pt x="5141" y="4582"/>
                </a:lnTo>
                <a:lnTo>
                  <a:pt x="5152" y="4532"/>
                </a:lnTo>
                <a:lnTo>
                  <a:pt x="5162" y="4482"/>
                </a:lnTo>
                <a:lnTo>
                  <a:pt x="5171" y="4430"/>
                </a:lnTo>
                <a:lnTo>
                  <a:pt x="5179" y="4376"/>
                </a:lnTo>
                <a:lnTo>
                  <a:pt x="5184" y="4323"/>
                </a:lnTo>
                <a:lnTo>
                  <a:pt x="5189" y="4268"/>
                </a:lnTo>
                <a:lnTo>
                  <a:pt x="5193" y="4212"/>
                </a:lnTo>
                <a:lnTo>
                  <a:pt x="5193" y="4211"/>
                </a:lnTo>
                <a:lnTo>
                  <a:pt x="5196" y="4153"/>
                </a:lnTo>
                <a:lnTo>
                  <a:pt x="5196" y="4149"/>
                </a:lnTo>
                <a:lnTo>
                  <a:pt x="5196" y="4148"/>
                </a:lnTo>
                <a:lnTo>
                  <a:pt x="5197" y="4135"/>
                </a:lnTo>
                <a:lnTo>
                  <a:pt x="5197" y="4132"/>
                </a:lnTo>
                <a:lnTo>
                  <a:pt x="5197" y="4101"/>
                </a:lnTo>
                <a:lnTo>
                  <a:pt x="5197" y="4100"/>
                </a:lnTo>
                <a:lnTo>
                  <a:pt x="5197" y="4096"/>
                </a:lnTo>
                <a:lnTo>
                  <a:pt x="5197" y="4083"/>
                </a:lnTo>
                <a:lnTo>
                  <a:pt x="5197" y="4070"/>
                </a:lnTo>
                <a:lnTo>
                  <a:pt x="5197" y="4067"/>
                </a:lnTo>
                <a:lnTo>
                  <a:pt x="5197" y="4065"/>
                </a:lnTo>
                <a:lnTo>
                  <a:pt x="5197" y="4035"/>
                </a:lnTo>
                <a:lnTo>
                  <a:pt x="5197" y="4034"/>
                </a:lnTo>
                <a:lnTo>
                  <a:pt x="5197" y="4030"/>
                </a:lnTo>
                <a:lnTo>
                  <a:pt x="5196" y="4018"/>
                </a:lnTo>
                <a:lnTo>
                  <a:pt x="5196" y="4013"/>
                </a:lnTo>
                <a:lnTo>
                  <a:pt x="5193" y="3954"/>
                </a:lnTo>
                <a:lnTo>
                  <a:pt x="5193" y="3953"/>
                </a:lnTo>
                <a:lnTo>
                  <a:pt x="5189" y="3897"/>
                </a:lnTo>
                <a:lnTo>
                  <a:pt x="5184" y="3843"/>
                </a:lnTo>
                <a:lnTo>
                  <a:pt x="5179" y="3789"/>
                </a:lnTo>
                <a:lnTo>
                  <a:pt x="5171" y="3737"/>
                </a:lnTo>
                <a:lnTo>
                  <a:pt x="5162" y="3685"/>
                </a:lnTo>
                <a:lnTo>
                  <a:pt x="5152" y="3633"/>
                </a:lnTo>
                <a:lnTo>
                  <a:pt x="5141" y="3583"/>
                </a:lnTo>
                <a:lnTo>
                  <a:pt x="5130" y="3536"/>
                </a:lnTo>
                <a:lnTo>
                  <a:pt x="5116" y="3488"/>
                </a:lnTo>
                <a:lnTo>
                  <a:pt x="5102" y="3442"/>
                </a:lnTo>
                <a:lnTo>
                  <a:pt x="5086" y="3397"/>
                </a:lnTo>
                <a:lnTo>
                  <a:pt x="5070" y="3354"/>
                </a:lnTo>
                <a:lnTo>
                  <a:pt x="5053" y="3311"/>
                </a:lnTo>
                <a:lnTo>
                  <a:pt x="5035" y="3271"/>
                </a:lnTo>
                <a:lnTo>
                  <a:pt x="5016" y="3231"/>
                </a:lnTo>
                <a:lnTo>
                  <a:pt x="4996" y="3194"/>
                </a:lnTo>
                <a:lnTo>
                  <a:pt x="4983" y="3169"/>
                </a:lnTo>
                <a:lnTo>
                  <a:pt x="4969" y="3147"/>
                </a:lnTo>
                <a:lnTo>
                  <a:pt x="4954" y="3125"/>
                </a:lnTo>
                <a:lnTo>
                  <a:pt x="4940" y="3103"/>
                </a:lnTo>
                <a:lnTo>
                  <a:pt x="4925" y="3083"/>
                </a:lnTo>
                <a:lnTo>
                  <a:pt x="4910" y="3063"/>
                </a:lnTo>
                <a:lnTo>
                  <a:pt x="4895" y="3045"/>
                </a:lnTo>
                <a:lnTo>
                  <a:pt x="4879" y="3027"/>
                </a:lnTo>
                <a:lnTo>
                  <a:pt x="4879" y="3026"/>
                </a:lnTo>
                <a:lnTo>
                  <a:pt x="4877" y="3024"/>
                </a:lnTo>
                <a:lnTo>
                  <a:pt x="4851" y="2996"/>
                </a:lnTo>
                <a:lnTo>
                  <a:pt x="4823" y="2971"/>
                </a:lnTo>
                <a:lnTo>
                  <a:pt x="4809" y="2960"/>
                </a:lnTo>
                <a:lnTo>
                  <a:pt x="4794" y="2949"/>
                </a:lnTo>
                <a:lnTo>
                  <a:pt x="4781" y="2940"/>
                </a:lnTo>
                <a:lnTo>
                  <a:pt x="4766" y="2930"/>
                </a:lnTo>
                <a:lnTo>
                  <a:pt x="4753" y="2922"/>
                </a:lnTo>
                <a:lnTo>
                  <a:pt x="4736" y="2914"/>
                </a:lnTo>
                <a:lnTo>
                  <a:pt x="4720" y="2907"/>
                </a:lnTo>
                <a:lnTo>
                  <a:pt x="4704" y="2901"/>
                </a:lnTo>
                <a:lnTo>
                  <a:pt x="4688" y="2896"/>
                </a:lnTo>
                <a:lnTo>
                  <a:pt x="4671" y="2892"/>
                </a:lnTo>
                <a:lnTo>
                  <a:pt x="4655" y="2889"/>
                </a:lnTo>
                <a:lnTo>
                  <a:pt x="4638" y="2887"/>
                </a:lnTo>
                <a:lnTo>
                  <a:pt x="4622" y="2887"/>
                </a:lnTo>
                <a:lnTo>
                  <a:pt x="4609" y="2887"/>
                </a:lnTo>
                <a:lnTo>
                  <a:pt x="4596" y="2888"/>
                </a:lnTo>
                <a:lnTo>
                  <a:pt x="4584" y="2889"/>
                </a:lnTo>
                <a:lnTo>
                  <a:pt x="4571" y="2893"/>
                </a:lnTo>
                <a:lnTo>
                  <a:pt x="4545" y="2899"/>
                </a:lnTo>
                <a:lnTo>
                  <a:pt x="4521" y="2909"/>
                </a:lnTo>
                <a:lnTo>
                  <a:pt x="4495" y="2920"/>
                </a:lnTo>
                <a:lnTo>
                  <a:pt x="4471" y="2934"/>
                </a:lnTo>
                <a:lnTo>
                  <a:pt x="4446" y="2950"/>
                </a:lnTo>
                <a:lnTo>
                  <a:pt x="4423" y="2969"/>
                </a:lnTo>
                <a:lnTo>
                  <a:pt x="4400" y="2991"/>
                </a:lnTo>
                <a:lnTo>
                  <a:pt x="4376" y="3013"/>
                </a:lnTo>
                <a:lnTo>
                  <a:pt x="4354" y="3038"/>
                </a:lnTo>
                <a:lnTo>
                  <a:pt x="4331" y="3066"/>
                </a:lnTo>
                <a:lnTo>
                  <a:pt x="4309" y="3095"/>
                </a:lnTo>
                <a:lnTo>
                  <a:pt x="4288" y="3126"/>
                </a:lnTo>
                <a:lnTo>
                  <a:pt x="4268" y="3159"/>
                </a:lnTo>
                <a:lnTo>
                  <a:pt x="4247" y="3194"/>
                </a:lnTo>
                <a:lnTo>
                  <a:pt x="4225" y="3236"/>
                </a:lnTo>
                <a:lnTo>
                  <a:pt x="4204" y="3282"/>
                </a:lnTo>
                <a:lnTo>
                  <a:pt x="4183" y="3329"/>
                </a:lnTo>
                <a:lnTo>
                  <a:pt x="4164" y="3378"/>
                </a:lnTo>
                <a:lnTo>
                  <a:pt x="4146" y="3429"/>
                </a:lnTo>
                <a:lnTo>
                  <a:pt x="4129" y="3481"/>
                </a:lnTo>
                <a:lnTo>
                  <a:pt x="4114" y="3536"/>
                </a:lnTo>
                <a:lnTo>
                  <a:pt x="4100" y="3591"/>
                </a:lnTo>
                <a:lnTo>
                  <a:pt x="4089" y="3648"/>
                </a:lnTo>
                <a:lnTo>
                  <a:pt x="4078" y="3707"/>
                </a:lnTo>
                <a:lnTo>
                  <a:pt x="4069" y="3767"/>
                </a:lnTo>
                <a:lnTo>
                  <a:pt x="4061" y="3827"/>
                </a:lnTo>
                <a:lnTo>
                  <a:pt x="4055" y="3890"/>
                </a:lnTo>
                <a:lnTo>
                  <a:pt x="4050" y="3953"/>
                </a:lnTo>
                <a:lnTo>
                  <a:pt x="4048" y="4018"/>
                </a:lnTo>
                <a:lnTo>
                  <a:pt x="4047" y="4083"/>
                </a:lnTo>
                <a:lnTo>
                  <a:pt x="4048" y="4149"/>
                </a:lnTo>
                <a:lnTo>
                  <a:pt x="4050" y="4212"/>
                </a:lnTo>
                <a:lnTo>
                  <a:pt x="4055" y="4276"/>
                </a:lnTo>
                <a:lnTo>
                  <a:pt x="4061" y="4338"/>
                </a:lnTo>
                <a:lnTo>
                  <a:pt x="4069" y="4400"/>
                </a:lnTo>
                <a:lnTo>
                  <a:pt x="4078" y="4459"/>
                </a:lnTo>
                <a:lnTo>
                  <a:pt x="4089" y="4518"/>
                </a:lnTo>
                <a:lnTo>
                  <a:pt x="4100" y="4575"/>
                </a:lnTo>
                <a:lnTo>
                  <a:pt x="4114" y="4631"/>
                </a:lnTo>
                <a:lnTo>
                  <a:pt x="4129" y="4685"/>
                </a:lnTo>
                <a:lnTo>
                  <a:pt x="4146" y="4737"/>
                </a:lnTo>
                <a:lnTo>
                  <a:pt x="4164" y="4788"/>
                </a:lnTo>
                <a:lnTo>
                  <a:pt x="4183" y="4837"/>
                </a:lnTo>
                <a:lnTo>
                  <a:pt x="4204" y="4884"/>
                </a:lnTo>
                <a:lnTo>
                  <a:pt x="4225" y="4929"/>
                </a:lnTo>
                <a:lnTo>
                  <a:pt x="4247" y="4972"/>
                </a:lnTo>
                <a:lnTo>
                  <a:pt x="4268" y="5006"/>
                </a:lnTo>
                <a:lnTo>
                  <a:pt x="4288" y="5039"/>
                </a:lnTo>
                <a:lnTo>
                  <a:pt x="4309" y="5071"/>
                </a:lnTo>
                <a:lnTo>
                  <a:pt x="4331" y="5100"/>
                </a:lnTo>
                <a:lnTo>
                  <a:pt x="4354" y="5128"/>
                </a:lnTo>
                <a:lnTo>
                  <a:pt x="4376" y="5152"/>
                </a:lnTo>
                <a:lnTo>
                  <a:pt x="4400" y="5176"/>
                </a:lnTo>
                <a:lnTo>
                  <a:pt x="4423" y="5197"/>
                </a:lnTo>
                <a:lnTo>
                  <a:pt x="4446" y="5215"/>
                </a:lnTo>
                <a:lnTo>
                  <a:pt x="4471" y="5232"/>
                </a:lnTo>
                <a:lnTo>
                  <a:pt x="4495" y="5246"/>
                </a:lnTo>
                <a:lnTo>
                  <a:pt x="4521" y="5258"/>
                </a:lnTo>
                <a:lnTo>
                  <a:pt x="4545" y="5267"/>
                </a:lnTo>
                <a:lnTo>
                  <a:pt x="4571" y="5274"/>
                </a:lnTo>
                <a:lnTo>
                  <a:pt x="4584" y="5276"/>
                </a:lnTo>
                <a:lnTo>
                  <a:pt x="4596" y="5278"/>
                </a:lnTo>
                <a:lnTo>
                  <a:pt x="4609" y="5279"/>
                </a:lnTo>
                <a:lnTo>
                  <a:pt x="4622" y="5279"/>
                </a:lnTo>
                <a:lnTo>
                  <a:pt x="4638" y="5278"/>
                </a:lnTo>
                <a:lnTo>
                  <a:pt x="4655" y="5277"/>
                </a:lnTo>
                <a:lnTo>
                  <a:pt x="4671" y="5274"/>
                </a:lnTo>
                <a:lnTo>
                  <a:pt x="4688" y="5270"/>
                </a:lnTo>
                <a:lnTo>
                  <a:pt x="4704" y="5265"/>
                </a:lnTo>
                <a:lnTo>
                  <a:pt x="4720" y="5259"/>
                </a:lnTo>
                <a:lnTo>
                  <a:pt x="4736" y="5251"/>
                </a:lnTo>
                <a:lnTo>
                  <a:pt x="4753" y="5244"/>
                </a:lnTo>
                <a:close/>
                <a:moveTo>
                  <a:pt x="4622" y="3446"/>
                </a:moveTo>
                <a:lnTo>
                  <a:pt x="4622" y="3446"/>
                </a:lnTo>
                <a:lnTo>
                  <a:pt x="4606" y="3447"/>
                </a:lnTo>
                <a:lnTo>
                  <a:pt x="4591" y="3449"/>
                </a:lnTo>
                <a:lnTo>
                  <a:pt x="4576" y="3454"/>
                </a:lnTo>
                <a:lnTo>
                  <a:pt x="4561" y="3459"/>
                </a:lnTo>
                <a:lnTo>
                  <a:pt x="4546" y="3466"/>
                </a:lnTo>
                <a:lnTo>
                  <a:pt x="4533" y="3475"/>
                </a:lnTo>
                <a:lnTo>
                  <a:pt x="4519" y="3486"/>
                </a:lnTo>
                <a:lnTo>
                  <a:pt x="4505" y="3496"/>
                </a:lnTo>
                <a:lnTo>
                  <a:pt x="4491" y="3509"/>
                </a:lnTo>
                <a:lnTo>
                  <a:pt x="4478" y="3524"/>
                </a:lnTo>
                <a:lnTo>
                  <a:pt x="4466" y="3539"/>
                </a:lnTo>
                <a:lnTo>
                  <a:pt x="4454" y="3555"/>
                </a:lnTo>
                <a:lnTo>
                  <a:pt x="4442" y="3573"/>
                </a:lnTo>
                <a:lnTo>
                  <a:pt x="4430" y="3592"/>
                </a:lnTo>
                <a:lnTo>
                  <a:pt x="4420" y="3612"/>
                </a:lnTo>
                <a:lnTo>
                  <a:pt x="4409" y="3633"/>
                </a:lnTo>
                <a:lnTo>
                  <a:pt x="4400" y="3655"/>
                </a:lnTo>
                <a:lnTo>
                  <a:pt x="4390" y="3678"/>
                </a:lnTo>
                <a:lnTo>
                  <a:pt x="4380" y="3703"/>
                </a:lnTo>
                <a:lnTo>
                  <a:pt x="4373" y="3727"/>
                </a:lnTo>
                <a:lnTo>
                  <a:pt x="4364" y="3753"/>
                </a:lnTo>
                <a:lnTo>
                  <a:pt x="4357" y="3779"/>
                </a:lnTo>
                <a:lnTo>
                  <a:pt x="4351" y="3807"/>
                </a:lnTo>
                <a:lnTo>
                  <a:pt x="4344" y="3836"/>
                </a:lnTo>
                <a:lnTo>
                  <a:pt x="4339" y="3864"/>
                </a:lnTo>
                <a:lnTo>
                  <a:pt x="4335" y="3893"/>
                </a:lnTo>
                <a:lnTo>
                  <a:pt x="4330" y="3924"/>
                </a:lnTo>
                <a:lnTo>
                  <a:pt x="4327" y="3955"/>
                </a:lnTo>
                <a:lnTo>
                  <a:pt x="4325" y="3986"/>
                </a:lnTo>
                <a:lnTo>
                  <a:pt x="4323" y="4018"/>
                </a:lnTo>
                <a:lnTo>
                  <a:pt x="4322" y="4051"/>
                </a:lnTo>
                <a:lnTo>
                  <a:pt x="4321" y="4083"/>
                </a:lnTo>
                <a:lnTo>
                  <a:pt x="4322" y="4116"/>
                </a:lnTo>
                <a:lnTo>
                  <a:pt x="4323" y="4148"/>
                </a:lnTo>
                <a:lnTo>
                  <a:pt x="4325" y="4179"/>
                </a:lnTo>
                <a:lnTo>
                  <a:pt x="4327" y="4211"/>
                </a:lnTo>
                <a:lnTo>
                  <a:pt x="4330" y="4242"/>
                </a:lnTo>
                <a:lnTo>
                  <a:pt x="4335" y="4272"/>
                </a:lnTo>
                <a:lnTo>
                  <a:pt x="4339" y="4302"/>
                </a:lnTo>
                <a:lnTo>
                  <a:pt x="4344" y="4331"/>
                </a:lnTo>
                <a:lnTo>
                  <a:pt x="4351" y="4359"/>
                </a:lnTo>
                <a:lnTo>
                  <a:pt x="4357" y="4386"/>
                </a:lnTo>
                <a:lnTo>
                  <a:pt x="4364" y="4413"/>
                </a:lnTo>
                <a:lnTo>
                  <a:pt x="4373" y="4439"/>
                </a:lnTo>
                <a:lnTo>
                  <a:pt x="4380" y="4464"/>
                </a:lnTo>
                <a:lnTo>
                  <a:pt x="4390" y="4488"/>
                </a:lnTo>
                <a:lnTo>
                  <a:pt x="4400" y="4510"/>
                </a:lnTo>
                <a:lnTo>
                  <a:pt x="4409" y="4533"/>
                </a:lnTo>
                <a:lnTo>
                  <a:pt x="4420" y="4554"/>
                </a:lnTo>
                <a:lnTo>
                  <a:pt x="4430" y="4574"/>
                </a:lnTo>
                <a:lnTo>
                  <a:pt x="4442" y="4592"/>
                </a:lnTo>
                <a:lnTo>
                  <a:pt x="4454" y="4611"/>
                </a:lnTo>
                <a:lnTo>
                  <a:pt x="4466" y="4628"/>
                </a:lnTo>
                <a:lnTo>
                  <a:pt x="4478" y="4642"/>
                </a:lnTo>
                <a:lnTo>
                  <a:pt x="4491" y="4656"/>
                </a:lnTo>
                <a:lnTo>
                  <a:pt x="4505" y="4669"/>
                </a:lnTo>
                <a:lnTo>
                  <a:pt x="4519" y="4681"/>
                </a:lnTo>
                <a:lnTo>
                  <a:pt x="4533" y="4690"/>
                </a:lnTo>
                <a:lnTo>
                  <a:pt x="4546" y="4699"/>
                </a:lnTo>
                <a:lnTo>
                  <a:pt x="4561" y="4706"/>
                </a:lnTo>
                <a:lnTo>
                  <a:pt x="4576" y="4712"/>
                </a:lnTo>
                <a:lnTo>
                  <a:pt x="4591" y="4716"/>
                </a:lnTo>
                <a:lnTo>
                  <a:pt x="4606" y="4718"/>
                </a:lnTo>
                <a:lnTo>
                  <a:pt x="4622" y="4719"/>
                </a:lnTo>
                <a:lnTo>
                  <a:pt x="4637" y="4718"/>
                </a:lnTo>
                <a:lnTo>
                  <a:pt x="4653" y="4716"/>
                </a:lnTo>
                <a:lnTo>
                  <a:pt x="4668" y="4712"/>
                </a:lnTo>
                <a:lnTo>
                  <a:pt x="4683" y="4706"/>
                </a:lnTo>
                <a:lnTo>
                  <a:pt x="4696" y="4699"/>
                </a:lnTo>
                <a:lnTo>
                  <a:pt x="4711" y="4690"/>
                </a:lnTo>
                <a:lnTo>
                  <a:pt x="4725" y="4681"/>
                </a:lnTo>
                <a:lnTo>
                  <a:pt x="4739" y="4669"/>
                </a:lnTo>
                <a:lnTo>
                  <a:pt x="4752" y="4656"/>
                </a:lnTo>
                <a:lnTo>
                  <a:pt x="4766" y="4642"/>
                </a:lnTo>
                <a:lnTo>
                  <a:pt x="4777" y="4628"/>
                </a:lnTo>
                <a:lnTo>
                  <a:pt x="4790" y="4611"/>
                </a:lnTo>
                <a:lnTo>
                  <a:pt x="4802" y="4592"/>
                </a:lnTo>
                <a:lnTo>
                  <a:pt x="4814" y="4574"/>
                </a:lnTo>
                <a:lnTo>
                  <a:pt x="4824" y="4554"/>
                </a:lnTo>
                <a:lnTo>
                  <a:pt x="4835" y="4533"/>
                </a:lnTo>
                <a:lnTo>
                  <a:pt x="4844" y="4510"/>
                </a:lnTo>
                <a:lnTo>
                  <a:pt x="4854" y="4488"/>
                </a:lnTo>
                <a:lnTo>
                  <a:pt x="4862" y="4464"/>
                </a:lnTo>
                <a:lnTo>
                  <a:pt x="4871" y="4439"/>
                </a:lnTo>
                <a:lnTo>
                  <a:pt x="4879" y="4413"/>
                </a:lnTo>
                <a:lnTo>
                  <a:pt x="4886" y="4386"/>
                </a:lnTo>
                <a:lnTo>
                  <a:pt x="4893" y="4359"/>
                </a:lnTo>
                <a:lnTo>
                  <a:pt x="4899" y="4331"/>
                </a:lnTo>
                <a:lnTo>
                  <a:pt x="4904" y="4302"/>
                </a:lnTo>
                <a:lnTo>
                  <a:pt x="4909" y="4272"/>
                </a:lnTo>
                <a:lnTo>
                  <a:pt x="4914" y="4242"/>
                </a:lnTo>
                <a:lnTo>
                  <a:pt x="4917" y="4211"/>
                </a:lnTo>
                <a:lnTo>
                  <a:pt x="4919" y="4179"/>
                </a:lnTo>
                <a:lnTo>
                  <a:pt x="4921" y="4148"/>
                </a:lnTo>
                <a:lnTo>
                  <a:pt x="4922" y="4116"/>
                </a:lnTo>
                <a:lnTo>
                  <a:pt x="4923" y="4083"/>
                </a:lnTo>
                <a:lnTo>
                  <a:pt x="4922" y="4051"/>
                </a:lnTo>
                <a:lnTo>
                  <a:pt x="4921" y="4018"/>
                </a:lnTo>
                <a:lnTo>
                  <a:pt x="4919" y="3986"/>
                </a:lnTo>
                <a:lnTo>
                  <a:pt x="4917" y="3955"/>
                </a:lnTo>
                <a:lnTo>
                  <a:pt x="4914" y="3924"/>
                </a:lnTo>
                <a:lnTo>
                  <a:pt x="4909" y="3893"/>
                </a:lnTo>
                <a:lnTo>
                  <a:pt x="4904" y="3864"/>
                </a:lnTo>
                <a:lnTo>
                  <a:pt x="4899" y="3836"/>
                </a:lnTo>
                <a:lnTo>
                  <a:pt x="4893" y="3807"/>
                </a:lnTo>
                <a:lnTo>
                  <a:pt x="4886" y="3779"/>
                </a:lnTo>
                <a:lnTo>
                  <a:pt x="4879" y="3753"/>
                </a:lnTo>
                <a:lnTo>
                  <a:pt x="4871" y="3727"/>
                </a:lnTo>
                <a:lnTo>
                  <a:pt x="4862" y="3703"/>
                </a:lnTo>
                <a:lnTo>
                  <a:pt x="4854" y="3678"/>
                </a:lnTo>
                <a:lnTo>
                  <a:pt x="4844" y="3655"/>
                </a:lnTo>
                <a:lnTo>
                  <a:pt x="4835" y="3633"/>
                </a:lnTo>
                <a:lnTo>
                  <a:pt x="4824" y="3612"/>
                </a:lnTo>
                <a:lnTo>
                  <a:pt x="4814" y="3592"/>
                </a:lnTo>
                <a:lnTo>
                  <a:pt x="4802" y="3573"/>
                </a:lnTo>
                <a:lnTo>
                  <a:pt x="4790" y="3555"/>
                </a:lnTo>
                <a:lnTo>
                  <a:pt x="4777" y="3539"/>
                </a:lnTo>
                <a:lnTo>
                  <a:pt x="4766" y="3524"/>
                </a:lnTo>
                <a:lnTo>
                  <a:pt x="4752" y="3509"/>
                </a:lnTo>
                <a:lnTo>
                  <a:pt x="4739" y="3496"/>
                </a:lnTo>
                <a:lnTo>
                  <a:pt x="4725" y="3486"/>
                </a:lnTo>
                <a:lnTo>
                  <a:pt x="4711" y="3475"/>
                </a:lnTo>
                <a:lnTo>
                  <a:pt x="4696" y="3466"/>
                </a:lnTo>
                <a:lnTo>
                  <a:pt x="4683" y="3459"/>
                </a:lnTo>
                <a:lnTo>
                  <a:pt x="4668" y="3454"/>
                </a:lnTo>
                <a:lnTo>
                  <a:pt x="4653" y="3449"/>
                </a:lnTo>
                <a:lnTo>
                  <a:pt x="4637" y="3447"/>
                </a:lnTo>
                <a:lnTo>
                  <a:pt x="4622" y="3446"/>
                </a:ln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endParaRPr>
          </a:p>
        </p:txBody>
      </p:sp>
      <p:sp>
        <p:nvSpPr>
          <p:cNvPr id="11" name="KSO_Shape"/>
          <p:cNvSpPr/>
          <p:nvPr/>
        </p:nvSpPr>
        <p:spPr bwMode="auto">
          <a:xfrm rot="18900000">
            <a:off x="5200198" y="2672731"/>
            <a:ext cx="374808" cy="622949"/>
          </a:xfrm>
          <a:custGeom>
            <a:avLst/>
            <a:gdLst>
              <a:gd name="T0" fmla="*/ 347511991 w 3382"/>
              <a:gd name="T1" fmla="*/ 55338761 h 5628"/>
              <a:gd name="T2" fmla="*/ 378309937 w 3382"/>
              <a:gd name="T3" fmla="*/ 99907569 h 5628"/>
              <a:gd name="T4" fmla="*/ 368082138 w 3382"/>
              <a:gd name="T5" fmla="*/ 138518683 h 5628"/>
              <a:gd name="T6" fmla="*/ 345558545 w 3382"/>
              <a:gd name="T7" fmla="*/ 143445349 h 5628"/>
              <a:gd name="T8" fmla="*/ 341995981 w 3382"/>
              <a:gd name="T9" fmla="*/ 165214070 h 5628"/>
              <a:gd name="T10" fmla="*/ 350614661 w 3382"/>
              <a:gd name="T11" fmla="*/ 216084475 h 5628"/>
              <a:gd name="T12" fmla="*/ 329010178 w 3382"/>
              <a:gd name="T13" fmla="*/ 221240296 h 5628"/>
              <a:gd name="T14" fmla="*/ 323494168 w 3382"/>
              <a:gd name="T15" fmla="*/ 242321551 h 5628"/>
              <a:gd name="T16" fmla="*/ 358314233 w 3382"/>
              <a:gd name="T17" fmla="*/ 303159696 h 5628"/>
              <a:gd name="T18" fmla="*/ 312806815 w 3382"/>
              <a:gd name="T19" fmla="*/ 298806087 h 5628"/>
              <a:gd name="T20" fmla="*/ 305107244 w 3382"/>
              <a:gd name="T21" fmla="*/ 319429033 h 5628"/>
              <a:gd name="T22" fmla="*/ 349350548 w 3382"/>
              <a:gd name="T23" fmla="*/ 343374896 h 5628"/>
              <a:gd name="T24" fmla="*/ 304417573 w 3382"/>
              <a:gd name="T25" fmla="*/ 381642108 h 5628"/>
              <a:gd name="T26" fmla="*/ 286145876 w 3382"/>
              <a:gd name="T27" fmla="*/ 394932767 h 5628"/>
              <a:gd name="T28" fmla="*/ 291317220 w 3382"/>
              <a:gd name="T29" fmla="*/ 416357924 h 5628"/>
              <a:gd name="T30" fmla="*/ 306601135 w 3382"/>
              <a:gd name="T31" fmla="*/ 440876506 h 5628"/>
              <a:gd name="T32" fmla="*/ 273964632 w 3382"/>
              <a:gd name="T33" fmla="*/ 466311708 h 5628"/>
              <a:gd name="T34" fmla="*/ 234892333 w 3382"/>
              <a:gd name="T35" fmla="*/ 482351890 h 5628"/>
              <a:gd name="T36" fmla="*/ 98484629 w 3382"/>
              <a:gd name="T37" fmla="*/ 489798923 h 5628"/>
              <a:gd name="T38" fmla="*/ 66537458 w 3382"/>
              <a:gd name="T39" fmla="*/ 509619995 h 5628"/>
              <a:gd name="T40" fmla="*/ 44818086 w 3382"/>
              <a:gd name="T41" fmla="*/ 434002191 h 5628"/>
              <a:gd name="T42" fmla="*/ 14824360 w 3382"/>
              <a:gd name="T43" fmla="*/ 394245301 h 5628"/>
              <a:gd name="T44" fmla="*/ 42289858 w 3382"/>
              <a:gd name="T45" fmla="*/ 350822268 h 5628"/>
              <a:gd name="T46" fmla="*/ 86303385 w 3382"/>
              <a:gd name="T47" fmla="*/ 155704640 h 5628"/>
              <a:gd name="T48" fmla="*/ 74466807 w 3382"/>
              <a:gd name="T49" fmla="*/ 50870405 h 5628"/>
              <a:gd name="T50" fmla="*/ 114343326 w 3382"/>
              <a:gd name="T51" fmla="*/ 17300365 h 5628"/>
              <a:gd name="T52" fmla="*/ 161804528 w 3382"/>
              <a:gd name="T53" fmla="*/ 1947649 h 5628"/>
              <a:gd name="T54" fmla="*/ 213517626 w 3382"/>
              <a:gd name="T55" fmla="*/ 1260184 h 5628"/>
              <a:gd name="T56" fmla="*/ 308899585 w 3382"/>
              <a:gd name="T57" fmla="*/ 27039288 h 5628"/>
              <a:gd name="T58" fmla="*/ 226158425 w 3382"/>
              <a:gd name="T59" fmla="*/ 384162814 h 5628"/>
              <a:gd name="T60" fmla="*/ 239029340 w 3382"/>
              <a:gd name="T61" fmla="*/ 368924507 h 5628"/>
              <a:gd name="T62" fmla="*/ 227997321 w 3382"/>
              <a:gd name="T63" fmla="*/ 347728505 h 5628"/>
              <a:gd name="T64" fmla="*/ 71938579 w 3382"/>
              <a:gd name="T65" fmla="*/ 350822268 h 5628"/>
              <a:gd name="T66" fmla="*/ 245924352 w 3382"/>
              <a:gd name="T67" fmla="*/ 304534627 h 5628"/>
              <a:gd name="T68" fmla="*/ 257416264 w 3382"/>
              <a:gd name="T69" fmla="*/ 285859331 h 5628"/>
              <a:gd name="T70" fmla="*/ 243396124 w 3382"/>
              <a:gd name="T71" fmla="*/ 269704403 h 5628"/>
              <a:gd name="T72" fmla="*/ 107218537 w 3382"/>
              <a:gd name="T73" fmla="*/ 194888473 h 5628"/>
              <a:gd name="T74" fmla="*/ 265575390 w 3382"/>
              <a:gd name="T75" fmla="*/ 224448129 h 5628"/>
              <a:gd name="T76" fmla="*/ 275228407 w 3382"/>
              <a:gd name="T77" fmla="*/ 204970959 h 5628"/>
              <a:gd name="T78" fmla="*/ 259139933 w 3382"/>
              <a:gd name="T79" fmla="*/ 189961807 h 5628"/>
              <a:gd name="T80" fmla="*/ 167780092 w 3382"/>
              <a:gd name="T81" fmla="*/ 114572820 h 5628"/>
              <a:gd name="T82" fmla="*/ 285341317 w 3382"/>
              <a:gd name="T83" fmla="*/ 143216194 h 5628"/>
              <a:gd name="T84" fmla="*/ 292811111 w 3382"/>
              <a:gd name="T85" fmla="*/ 123165967 h 5628"/>
              <a:gd name="T86" fmla="*/ 176399112 w 3382"/>
              <a:gd name="T87" fmla="*/ 76420016 h 5628"/>
              <a:gd name="T88" fmla="*/ 196279927 w 3382"/>
              <a:gd name="T89" fmla="*/ 487851274 h 5628"/>
              <a:gd name="T90" fmla="*/ 194441370 w 3382"/>
              <a:gd name="T91" fmla="*/ 486361935 h 5628"/>
              <a:gd name="T92" fmla="*/ 192487586 w 3382"/>
              <a:gd name="T93" fmla="*/ 484987004 h 5628"/>
              <a:gd name="T94" fmla="*/ 190189135 w 3382"/>
              <a:gd name="T95" fmla="*/ 483841229 h 5628"/>
              <a:gd name="T96" fmla="*/ 188005913 w 3382"/>
              <a:gd name="T97" fmla="*/ 482810200 h 5628"/>
              <a:gd name="T98" fmla="*/ 185362796 w 3382"/>
              <a:gd name="T99" fmla="*/ 482122735 h 5628"/>
              <a:gd name="T100" fmla="*/ 183064346 w 3382"/>
              <a:gd name="T101" fmla="*/ 481549678 h 5628"/>
              <a:gd name="T102" fmla="*/ 180421230 w 3382"/>
              <a:gd name="T103" fmla="*/ 481320522 h 5628"/>
              <a:gd name="T104" fmla="*/ 177663225 w 3382"/>
              <a:gd name="T105" fmla="*/ 481320522 h 5628"/>
              <a:gd name="T106" fmla="*/ 174560555 w 3382"/>
              <a:gd name="T107" fmla="*/ 481549678 h 5628"/>
              <a:gd name="T108" fmla="*/ 171342656 w 3382"/>
              <a:gd name="T109" fmla="*/ 482466298 h 5628"/>
              <a:gd name="T110" fmla="*/ 168354874 w 3382"/>
              <a:gd name="T111" fmla="*/ 483612074 h 5628"/>
              <a:gd name="T112" fmla="*/ 165826647 w 3382"/>
              <a:gd name="T113" fmla="*/ 484872257 h 5628"/>
              <a:gd name="T114" fmla="*/ 163643085 w 3382"/>
              <a:gd name="T115" fmla="*/ 486361935 h 5628"/>
              <a:gd name="T116" fmla="*/ 157207967 w 3382"/>
              <a:gd name="T117" fmla="*/ 493121503 h 5628"/>
              <a:gd name="T118" fmla="*/ 153415625 w 3382"/>
              <a:gd name="T119" fmla="*/ 509619995 h 5628"/>
              <a:gd name="T120" fmla="*/ 171342656 w 3382"/>
              <a:gd name="T121" fmla="*/ 531618209 h 5628"/>
              <a:gd name="T122" fmla="*/ 197199375 w 3382"/>
              <a:gd name="T123" fmla="*/ 525201866 h 5628"/>
              <a:gd name="T124" fmla="*/ 204209275 w 3382"/>
              <a:gd name="T125" fmla="*/ 501485496 h 5628"/>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3382" h="5628">
                <a:moveTo>
                  <a:pt x="2688" y="236"/>
                </a:moveTo>
                <a:lnTo>
                  <a:pt x="2688" y="236"/>
                </a:lnTo>
                <a:lnTo>
                  <a:pt x="2726" y="257"/>
                </a:lnTo>
                <a:lnTo>
                  <a:pt x="2762" y="280"/>
                </a:lnTo>
                <a:lnTo>
                  <a:pt x="2799" y="302"/>
                </a:lnTo>
                <a:lnTo>
                  <a:pt x="2833" y="326"/>
                </a:lnTo>
                <a:lnTo>
                  <a:pt x="2867" y="350"/>
                </a:lnTo>
                <a:lnTo>
                  <a:pt x="2901" y="375"/>
                </a:lnTo>
                <a:lnTo>
                  <a:pt x="2933" y="401"/>
                </a:lnTo>
                <a:lnTo>
                  <a:pt x="2964" y="428"/>
                </a:lnTo>
                <a:lnTo>
                  <a:pt x="2994" y="456"/>
                </a:lnTo>
                <a:lnTo>
                  <a:pt x="3024" y="483"/>
                </a:lnTo>
                <a:lnTo>
                  <a:pt x="3052" y="512"/>
                </a:lnTo>
                <a:lnTo>
                  <a:pt x="3080" y="541"/>
                </a:lnTo>
                <a:lnTo>
                  <a:pt x="3105" y="571"/>
                </a:lnTo>
                <a:lnTo>
                  <a:pt x="3131" y="602"/>
                </a:lnTo>
                <a:lnTo>
                  <a:pt x="3155" y="634"/>
                </a:lnTo>
                <a:lnTo>
                  <a:pt x="3178" y="667"/>
                </a:lnTo>
                <a:lnTo>
                  <a:pt x="3200" y="699"/>
                </a:lnTo>
                <a:lnTo>
                  <a:pt x="3221" y="733"/>
                </a:lnTo>
                <a:lnTo>
                  <a:pt x="3240" y="766"/>
                </a:lnTo>
                <a:lnTo>
                  <a:pt x="3258" y="802"/>
                </a:lnTo>
                <a:lnTo>
                  <a:pt x="3276" y="837"/>
                </a:lnTo>
                <a:lnTo>
                  <a:pt x="3292" y="872"/>
                </a:lnTo>
                <a:lnTo>
                  <a:pt x="3307" y="910"/>
                </a:lnTo>
                <a:lnTo>
                  <a:pt x="3321" y="946"/>
                </a:lnTo>
                <a:lnTo>
                  <a:pt x="3332" y="985"/>
                </a:lnTo>
                <a:lnTo>
                  <a:pt x="3344" y="1024"/>
                </a:lnTo>
                <a:lnTo>
                  <a:pt x="3354" y="1062"/>
                </a:lnTo>
                <a:lnTo>
                  <a:pt x="3361" y="1102"/>
                </a:lnTo>
                <a:lnTo>
                  <a:pt x="3369" y="1141"/>
                </a:lnTo>
                <a:lnTo>
                  <a:pt x="3374" y="1182"/>
                </a:lnTo>
                <a:lnTo>
                  <a:pt x="3379" y="1224"/>
                </a:lnTo>
                <a:lnTo>
                  <a:pt x="3382" y="1266"/>
                </a:lnTo>
                <a:lnTo>
                  <a:pt x="3203" y="1209"/>
                </a:lnTo>
                <a:lnTo>
                  <a:pt x="3185" y="1204"/>
                </a:lnTo>
                <a:lnTo>
                  <a:pt x="3166" y="1200"/>
                </a:lnTo>
                <a:lnTo>
                  <a:pt x="3147" y="1198"/>
                </a:lnTo>
                <a:lnTo>
                  <a:pt x="3129" y="1198"/>
                </a:lnTo>
                <a:lnTo>
                  <a:pt x="3112" y="1199"/>
                </a:lnTo>
                <a:lnTo>
                  <a:pt x="3095" y="1203"/>
                </a:lnTo>
                <a:lnTo>
                  <a:pt x="3077" y="1207"/>
                </a:lnTo>
                <a:lnTo>
                  <a:pt x="3061" y="1213"/>
                </a:lnTo>
                <a:lnTo>
                  <a:pt x="3046" y="1220"/>
                </a:lnTo>
                <a:lnTo>
                  <a:pt x="3031" y="1229"/>
                </a:lnTo>
                <a:lnTo>
                  <a:pt x="3018" y="1240"/>
                </a:lnTo>
                <a:lnTo>
                  <a:pt x="3007" y="1252"/>
                </a:lnTo>
                <a:lnTo>
                  <a:pt x="2995" y="1265"/>
                </a:lnTo>
                <a:lnTo>
                  <a:pt x="2985" y="1280"/>
                </a:lnTo>
                <a:lnTo>
                  <a:pt x="2978" y="1297"/>
                </a:lnTo>
                <a:lnTo>
                  <a:pt x="2970" y="1314"/>
                </a:lnTo>
                <a:lnTo>
                  <a:pt x="2966" y="1333"/>
                </a:lnTo>
                <a:lnTo>
                  <a:pt x="2963" y="1351"/>
                </a:lnTo>
                <a:lnTo>
                  <a:pt x="2962" y="1371"/>
                </a:lnTo>
                <a:lnTo>
                  <a:pt x="2963" y="1389"/>
                </a:lnTo>
                <a:lnTo>
                  <a:pt x="2966" y="1407"/>
                </a:lnTo>
                <a:lnTo>
                  <a:pt x="2970" y="1424"/>
                </a:lnTo>
                <a:lnTo>
                  <a:pt x="2976" y="1442"/>
                </a:lnTo>
                <a:lnTo>
                  <a:pt x="2983" y="1459"/>
                </a:lnTo>
                <a:lnTo>
                  <a:pt x="2993" y="1474"/>
                </a:lnTo>
                <a:lnTo>
                  <a:pt x="3003" y="1489"/>
                </a:lnTo>
                <a:lnTo>
                  <a:pt x="3015" y="1503"/>
                </a:lnTo>
                <a:lnTo>
                  <a:pt x="3029" y="1514"/>
                </a:lnTo>
                <a:lnTo>
                  <a:pt x="3043" y="1526"/>
                </a:lnTo>
                <a:lnTo>
                  <a:pt x="3059" y="1536"/>
                </a:lnTo>
                <a:lnTo>
                  <a:pt x="3076" y="1544"/>
                </a:lnTo>
                <a:lnTo>
                  <a:pt x="3095" y="1551"/>
                </a:lnTo>
                <a:lnTo>
                  <a:pt x="3347" y="1631"/>
                </a:lnTo>
                <a:lnTo>
                  <a:pt x="3273" y="1957"/>
                </a:lnTo>
                <a:lnTo>
                  <a:pt x="3051" y="1886"/>
                </a:lnTo>
                <a:lnTo>
                  <a:pt x="3032" y="1881"/>
                </a:lnTo>
                <a:lnTo>
                  <a:pt x="3013" y="1879"/>
                </a:lnTo>
                <a:lnTo>
                  <a:pt x="2995" y="1878"/>
                </a:lnTo>
                <a:lnTo>
                  <a:pt x="2976" y="1879"/>
                </a:lnTo>
                <a:lnTo>
                  <a:pt x="2957" y="1881"/>
                </a:lnTo>
                <a:lnTo>
                  <a:pt x="2940" y="1885"/>
                </a:lnTo>
                <a:lnTo>
                  <a:pt x="2923" y="1892"/>
                </a:lnTo>
                <a:lnTo>
                  <a:pt x="2907" y="1899"/>
                </a:lnTo>
                <a:lnTo>
                  <a:pt x="2891" y="1908"/>
                </a:lnTo>
                <a:lnTo>
                  <a:pt x="2876" y="1918"/>
                </a:lnTo>
                <a:lnTo>
                  <a:pt x="2863" y="1931"/>
                </a:lnTo>
                <a:lnTo>
                  <a:pt x="2850" y="1944"/>
                </a:lnTo>
                <a:lnTo>
                  <a:pt x="2838" y="1959"/>
                </a:lnTo>
                <a:lnTo>
                  <a:pt x="2829" y="1975"/>
                </a:lnTo>
                <a:lnTo>
                  <a:pt x="2820" y="1991"/>
                </a:lnTo>
                <a:lnTo>
                  <a:pt x="2814" y="2010"/>
                </a:lnTo>
                <a:lnTo>
                  <a:pt x="2809" y="2029"/>
                </a:lnTo>
                <a:lnTo>
                  <a:pt x="2806" y="2047"/>
                </a:lnTo>
                <a:lnTo>
                  <a:pt x="2806" y="2064"/>
                </a:lnTo>
                <a:lnTo>
                  <a:pt x="2807" y="2081"/>
                </a:lnTo>
                <a:lnTo>
                  <a:pt x="2809" y="2098"/>
                </a:lnTo>
                <a:lnTo>
                  <a:pt x="2815" y="2115"/>
                </a:lnTo>
                <a:lnTo>
                  <a:pt x="2821" y="2130"/>
                </a:lnTo>
                <a:lnTo>
                  <a:pt x="2829" y="2145"/>
                </a:lnTo>
                <a:lnTo>
                  <a:pt x="2838" y="2158"/>
                </a:lnTo>
                <a:lnTo>
                  <a:pt x="2849" y="2171"/>
                </a:lnTo>
                <a:lnTo>
                  <a:pt x="2862" y="2183"/>
                </a:lnTo>
                <a:lnTo>
                  <a:pt x="2876" y="2195"/>
                </a:lnTo>
                <a:lnTo>
                  <a:pt x="2891" y="2205"/>
                </a:lnTo>
                <a:lnTo>
                  <a:pt x="2907" y="2214"/>
                </a:lnTo>
                <a:lnTo>
                  <a:pt x="2924" y="2222"/>
                </a:lnTo>
                <a:lnTo>
                  <a:pt x="2942" y="2228"/>
                </a:lnTo>
                <a:lnTo>
                  <a:pt x="3194" y="2307"/>
                </a:lnTo>
                <a:lnTo>
                  <a:pt x="3118" y="2646"/>
                </a:lnTo>
                <a:lnTo>
                  <a:pt x="2895" y="2575"/>
                </a:lnTo>
                <a:lnTo>
                  <a:pt x="2877" y="2571"/>
                </a:lnTo>
                <a:lnTo>
                  <a:pt x="2858" y="2568"/>
                </a:lnTo>
                <a:lnTo>
                  <a:pt x="2839" y="2567"/>
                </a:lnTo>
                <a:lnTo>
                  <a:pt x="2821" y="2568"/>
                </a:lnTo>
                <a:lnTo>
                  <a:pt x="2803" y="2570"/>
                </a:lnTo>
                <a:lnTo>
                  <a:pt x="2785" y="2574"/>
                </a:lnTo>
                <a:lnTo>
                  <a:pt x="2768" y="2581"/>
                </a:lnTo>
                <a:lnTo>
                  <a:pt x="2752" y="2588"/>
                </a:lnTo>
                <a:lnTo>
                  <a:pt x="2736" y="2598"/>
                </a:lnTo>
                <a:lnTo>
                  <a:pt x="2722" y="2608"/>
                </a:lnTo>
                <a:lnTo>
                  <a:pt x="2708" y="2620"/>
                </a:lnTo>
                <a:lnTo>
                  <a:pt x="2695" y="2633"/>
                </a:lnTo>
                <a:lnTo>
                  <a:pt x="2684" y="2648"/>
                </a:lnTo>
                <a:lnTo>
                  <a:pt x="2673" y="2664"/>
                </a:lnTo>
                <a:lnTo>
                  <a:pt x="2666" y="2682"/>
                </a:lnTo>
                <a:lnTo>
                  <a:pt x="2658" y="2700"/>
                </a:lnTo>
                <a:lnTo>
                  <a:pt x="2654" y="2718"/>
                </a:lnTo>
                <a:lnTo>
                  <a:pt x="2651" y="2736"/>
                </a:lnTo>
                <a:lnTo>
                  <a:pt x="2651" y="2753"/>
                </a:lnTo>
                <a:lnTo>
                  <a:pt x="2652" y="2770"/>
                </a:lnTo>
                <a:lnTo>
                  <a:pt x="2655" y="2788"/>
                </a:lnTo>
                <a:lnTo>
                  <a:pt x="2659" y="2804"/>
                </a:lnTo>
                <a:lnTo>
                  <a:pt x="2666" y="2819"/>
                </a:lnTo>
                <a:lnTo>
                  <a:pt x="2673" y="2834"/>
                </a:lnTo>
                <a:lnTo>
                  <a:pt x="2683" y="2848"/>
                </a:lnTo>
                <a:lnTo>
                  <a:pt x="2695" y="2860"/>
                </a:lnTo>
                <a:lnTo>
                  <a:pt x="2707" y="2872"/>
                </a:lnTo>
                <a:lnTo>
                  <a:pt x="2721" y="2884"/>
                </a:lnTo>
                <a:lnTo>
                  <a:pt x="2736" y="2894"/>
                </a:lnTo>
                <a:lnTo>
                  <a:pt x="2752" y="2903"/>
                </a:lnTo>
                <a:lnTo>
                  <a:pt x="2769" y="2911"/>
                </a:lnTo>
                <a:lnTo>
                  <a:pt x="2787" y="2917"/>
                </a:lnTo>
                <a:lnTo>
                  <a:pt x="3040" y="2997"/>
                </a:lnTo>
                <a:lnTo>
                  <a:pt x="2989" y="3216"/>
                </a:lnTo>
                <a:lnTo>
                  <a:pt x="2979" y="3262"/>
                </a:lnTo>
                <a:lnTo>
                  <a:pt x="2966" y="3314"/>
                </a:lnTo>
                <a:lnTo>
                  <a:pt x="2951" y="3365"/>
                </a:lnTo>
                <a:lnTo>
                  <a:pt x="2938" y="3409"/>
                </a:lnTo>
                <a:lnTo>
                  <a:pt x="2723" y="3341"/>
                </a:lnTo>
                <a:lnTo>
                  <a:pt x="2704" y="3336"/>
                </a:lnTo>
                <a:lnTo>
                  <a:pt x="2685" y="3333"/>
                </a:lnTo>
                <a:lnTo>
                  <a:pt x="2667" y="3331"/>
                </a:lnTo>
                <a:lnTo>
                  <a:pt x="2649" y="3331"/>
                </a:lnTo>
                <a:lnTo>
                  <a:pt x="2632" y="3332"/>
                </a:lnTo>
                <a:lnTo>
                  <a:pt x="2613" y="3334"/>
                </a:lnTo>
                <a:lnTo>
                  <a:pt x="2597" y="3338"/>
                </a:lnTo>
                <a:lnTo>
                  <a:pt x="2581" y="3345"/>
                </a:lnTo>
                <a:lnTo>
                  <a:pt x="2566" y="3352"/>
                </a:lnTo>
                <a:lnTo>
                  <a:pt x="2551" y="3361"/>
                </a:lnTo>
                <a:lnTo>
                  <a:pt x="2538" y="3372"/>
                </a:lnTo>
                <a:lnTo>
                  <a:pt x="2525" y="3383"/>
                </a:lnTo>
                <a:lnTo>
                  <a:pt x="2515" y="3397"/>
                </a:lnTo>
                <a:lnTo>
                  <a:pt x="2505" y="3412"/>
                </a:lnTo>
                <a:lnTo>
                  <a:pt x="2498" y="3428"/>
                </a:lnTo>
                <a:lnTo>
                  <a:pt x="2490" y="3447"/>
                </a:lnTo>
                <a:lnTo>
                  <a:pt x="2486" y="3465"/>
                </a:lnTo>
                <a:lnTo>
                  <a:pt x="2483" y="3484"/>
                </a:lnTo>
                <a:lnTo>
                  <a:pt x="2482" y="3502"/>
                </a:lnTo>
                <a:lnTo>
                  <a:pt x="2483" y="3521"/>
                </a:lnTo>
                <a:lnTo>
                  <a:pt x="2486" y="3539"/>
                </a:lnTo>
                <a:lnTo>
                  <a:pt x="2490" y="3557"/>
                </a:lnTo>
                <a:lnTo>
                  <a:pt x="2495" y="3573"/>
                </a:lnTo>
                <a:lnTo>
                  <a:pt x="2503" y="3590"/>
                </a:lnTo>
                <a:lnTo>
                  <a:pt x="2513" y="3605"/>
                </a:lnTo>
                <a:lnTo>
                  <a:pt x="2523" y="3620"/>
                </a:lnTo>
                <a:lnTo>
                  <a:pt x="2535" y="3634"/>
                </a:lnTo>
                <a:lnTo>
                  <a:pt x="2548" y="3647"/>
                </a:lnTo>
                <a:lnTo>
                  <a:pt x="2563" y="3658"/>
                </a:lnTo>
                <a:lnTo>
                  <a:pt x="2579" y="3667"/>
                </a:lnTo>
                <a:lnTo>
                  <a:pt x="2596" y="3676"/>
                </a:lnTo>
                <a:lnTo>
                  <a:pt x="2614" y="3682"/>
                </a:lnTo>
                <a:lnTo>
                  <a:pt x="2766" y="3731"/>
                </a:lnTo>
                <a:lnTo>
                  <a:pt x="2746" y="3755"/>
                </a:lnTo>
                <a:lnTo>
                  <a:pt x="2728" y="3779"/>
                </a:lnTo>
                <a:lnTo>
                  <a:pt x="2708" y="3803"/>
                </a:lnTo>
                <a:lnTo>
                  <a:pt x="2688" y="3825"/>
                </a:lnTo>
                <a:lnTo>
                  <a:pt x="2668" y="3848"/>
                </a:lnTo>
                <a:lnTo>
                  <a:pt x="2647" y="3870"/>
                </a:lnTo>
                <a:lnTo>
                  <a:pt x="2625" y="3890"/>
                </a:lnTo>
                <a:lnTo>
                  <a:pt x="2603" y="3912"/>
                </a:lnTo>
                <a:lnTo>
                  <a:pt x="2580" y="3931"/>
                </a:lnTo>
                <a:lnTo>
                  <a:pt x="2558" y="3952"/>
                </a:lnTo>
                <a:lnTo>
                  <a:pt x="2534" y="3970"/>
                </a:lnTo>
                <a:lnTo>
                  <a:pt x="2509" y="3988"/>
                </a:lnTo>
                <a:lnTo>
                  <a:pt x="2486" y="4006"/>
                </a:lnTo>
                <a:lnTo>
                  <a:pt x="2461" y="4023"/>
                </a:lnTo>
                <a:lnTo>
                  <a:pt x="2435" y="4039"/>
                </a:lnTo>
                <a:lnTo>
                  <a:pt x="2410" y="4055"/>
                </a:lnTo>
                <a:lnTo>
                  <a:pt x="2384" y="4070"/>
                </a:lnTo>
                <a:lnTo>
                  <a:pt x="2357" y="4085"/>
                </a:lnTo>
                <a:lnTo>
                  <a:pt x="2330" y="4100"/>
                </a:lnTo>
                <a:lnTo>
                  <a:pt x="2304" y="4113"/>
                </a:lnTo>
                <a:lnTo>
                  <a:pt x="2276" y="4126"/>
                </a:lnTo>
                <a:lnTo>
                  <a:pt x="2249" y="4139"/>
                </a:lnTo>
                <a:lnTo>
                  <a:pt x="2220" y="4151"/>
                </a:lnTo>
                <a:lnTo>
                  <a:pt x="2192" y="4163"/>
                </a:lnTo>
                <a:lnTo>
                  <a:pt x="2163" y="4173"/>
                </a:lnTo>
                <a:lnTo>
                  <a:pt x="2133" y="4183"/>
                </a:lnTo>
                <a:lnTo>
                  <a:pt x="2104" y="4193"/>
                </a:lnTo>
                <a:lnTo>
                  <a:pt x="2074" y="4201"/>
                </a:lnTo>
                <a:lnTo>
                  <a:pt x="2044" y="4210"/>
                </a:lnTo>
                <a:lnTo>
                  <a:pt x="2014" y="4217"/>
                </a:lnTo>
                <a:lnTo>
                  <a:pt x="1983" y="4224"/>
                </a:lnTo>
                <a:lnTo>
                  <a:pt x="1952" y="4230"/>
                </a:lnTo>
                <a:lnTo>
                  <a:pt x="1827" y="4792"/>
                </a:lnTo>
                <a:lnTo>
                  <a:pt x="1775" y="4806"/>
                </a:lnTo>
                <a:lnTo>
                  <a:pt x="1725" y="4819"/>
                </a:lnTo>
                <a:lnTo>
                  <a:pt x="1725" y="5628"/>
                </a:lnTo>
                <a:lnTo>
                  <a:pt x="857" y="5628"/>
                </a:lnTo>
                <a:lnTo>
                  <a:pt x="857" y="4766"/>
                </a:lnTo>
                <a:lnTo>
                  <a:pt x="857" y="4621"/>
                </a:lnTo>
                <a:lnTo>
                  <a:pt x="857" y="4275"/>
                </a:lnTo>
                <a:lnTo>
                  <a:pt x="1077" y="4244"/>
                </a:lnTo>
                <a:lnTo>
                  <a:pt x="1067" y="4175"/>
                </a:lnTo>
                <a:lnTo>
                  <a:pt x="765" y="4216"/>
                </a:lnTo>
                <a:lnTo>
                  <a:pt x="718" y="4555"/>
                </a:lnTo>
                <a:lnTo>
                  <a:pt x="697" y="4542"/>
                </a:lnTo>
                <a:lnTo>
                  <a:pt x="678" y="4529"/>
                </a:lnTo>
                <a:lnTo>
                  <a:pt x="658" y="4514"/>
                </a:lnTo>
                <a:lnTo>
                  <a:pt x="638" y="4499"/>
                </a:lnTo>
                <a:lnTo>
                  <a:pt x="619" y="4483"/>
                </a:lnTo>
                <a:lnTo>
                  <a:pt x="599" y="4466"/>
                </a:lnTo>
                <a:lnTo>
                  <a:pt x="579" y="4448"/>
                </a:lnTo>
                <a:lnTo>
                  <a:pt x="559" y="4429"/>
                </a:lnTo>
                <a:lnTo>
                  <a:pt x="658" y="3993"/>
                </a:lnTo>
                <a:lnTo>
                  <a:pt x="625" y="3973"/>
                </a:lnTo>
                <a:lnTo>
                  <a:pt x="593" y="3953"/>
                </a:lnTo>
                <a:lnTo>
                  <a:pt x="562" y="3931"/>
                </a:lnTo>
                <a:lnTo>
                  <a:pt x="531" y="3909"/>
                </a:lnTo>
                <a:lnTo>
                  <a:pt x="501" y="3885"/>
                </a:lnTo>
                <a:lnTo>
                  <a:pt x="472" y="3861"/>
                </a:lnTo>
                <a:lnTo>
                  <a:pt x="444" y="3838"/>
                </a:lnTo>
                <a:lnTo>
                  <a:pt x="416" y="3813"/>
                </a:lnTo>
                <a:lnTo>
                  <a:pt x="390" y="3788"/>
                </a:lnTo>
                <a:lnTo>
                  <a:pt x="363" y="3762"/>
                </a:lnTo>
                <a:lnTo>
                  <a:pt x="338" y="3735"/>
                </a:lnTo>
                <a:lnTo>
                  <a:pt x="314" y="3708"/>
                </a:lnTo>
                <a:lnTo>
                  <a:pt x="289" y="3680"/>
                </a:lnTo>
                <a:lnTo>
                  <a:pt x="266" y="3652"/>
                </a:lnTo>
                <a:lnTo>
                  <a:pt x="244" y="3624"/>
                </a:lnTo>
                <a:lnTo>
                  <a:pt x="222" y="3595"/>
                </a:lnTo>
                <a:lnTo>
                  <a:pt x="202" y="3565"/>
                </a:lnTo>
                <a:lnTo>
                  <a:pt x="183" y="3535"/>
                </a:lnTo>
                <a:lnTo>
                  <a:pt x="165" y="3505"/>
                </a:lnTo>
                <a:lnTo>
                  <a:pt x="146" y="3472"/>
                </a:lnTo>
                <a:lnTo>
                  <a:pt x="129" y="3441"/>
                </a:lnTo>
                <a:lnTo>
                  <a:pt x="113" y="3409"/>
                </a:lnTo>
                <a:lnTo>
                  <a:pt x="98" y="3376"/>
                </a:lnTo>
                <a:lnTo>
                  <a:pt x="84" y="3343"/>
                </a:lnTo>
                <a:lnTo>
                  <a:pt x="71" y="3310"/>
                </a:lnTo>
                <a:lnTo>
                  <a:pt x="60" y="3275"/>
                </a:lnTo>
                <a:lnTo>
                  <a:pt x="48" y="3241"/>
                </a:lnTo>
                <a:lnTo>
                  <a:pt x="38" y="3206"/>
                </a:lnTo>
                <a:lnTo>
                  <a:pt x="28" y="3171"/>
                </a:lnTo>
                <a:lnTo>
                  <a:pt x="21" y="3135"/>
                </a:lnTo>
                <a:lnTo>
                  <a:pt x="13" y="3098"/>
                </a:lnTo>
                <a:lnTo>
                  <a:pt x="8" y="3062"/>
                </a:lnTo>
                <a:lnTo>
                  <a:pt x="368" y="3062"/>
                </a:lnTo>
                <a:lnTo>
                  <a:pt x="444" y="2722"/>
                </a:lnTo>
                <a:lnTo>
                  <a:pt x="0" y="2722"/>
                </a:lnTo>
                <a:lnTo>
                  <a:pt x="9" y="2664"/>
                </a:lnTo>
                <a:lnTo>
                  <a:pt x="21" y="2605"/>
                </a:lnTo>
                <a:lnTo>
                  <a:pt x="68" y="2393"/>
                </a:lnTo>
                <a:lnTo>
                  <a:pt x="519" y="2391"/>
                </a:lnTo>
                <a:lnTo>
                  <a:pt x="596" y="2049"/>
                </a:lnTo>
                <a:lnTo>
                  <a:pt x="146" y="2049"/>
                </a:lnTo>
                <a:lnTo>
                  <a:pt x="224" y="1704"/>
                </a:lnTo>
                <a:lnTo>
                  <a:pt x="674" y="1702"/>
                </a:lnTo>
                <a:lnTo>
                  <a:pt x="751" y="1359"/>
                </a:lnTo>
                <a:lnTo>
                  <a:pt x="301" y="1360"/>
                </a:lnTo>
                <a:lnTo>
                  <a:pt x="381" y="1004"/>
                </a:lnTo>
                <a:lnTo>
                  <a:pt x="831" y="1002"/>
                </a:lnTo>
                <a:lnTo>
                  <a:pt x="909" y="659"/>
                </a:lnTo>
                <a:lnTo>
                  <a:pt x="506" y="659"/>
                </a:lnTo>
                <a:lnTo>
                  <a:pt x="528" y="619"/>
                </a:lnTo>
                <a:lnTo>
                  <a:pt x="550" y="582"/>
                </a:lnTo>
                <a:lnTo>
                  <a:pt x="574" y="546"/>
                </a:lnTo>
                <a:lnTo>
                  <a:pt x="598" y="510"/>
                </a:lnTo>
                <a:lnTo>
                  <a:pt x="622" y="476"/>
                </a:lnTo>
                <a:lnTo>
                  <a:pt x="648" y="444"/>
                </a:lnTo>
                <a:lnTo>
                  <a:pt x="674" y="413"/>
                </a:lnTo>
                <a:lnTo>
                  <a:pt x="699" y="383"/>
                </a:lnTo>
                <a:lnTo>
                  <a:pt x="727" y="354"/>
                </a:lnTo>
                <a:lnTo>
                  <a:pt x="754" y="327"/>
                </a:lnTo>
                <a:lnTo>
                  <a:pt x="783" y="300"/>
                </a:lnTo>
                <a:lnTo>
                  <a:pt x="812" y="275"/>
                </a:lnTo>
                <a:lnTo>
                  <a:pt x="841" y="252"/>
                </a:lnTo>
                <a:lnTo>
                  <a:pt x="871" y="229"/>
                </a:lnTo>
                <a:lnTo>
                  <a:pt x="901" y="208"/>
                </a:lnTo>
                <a:lnTo>
                  <a:pt x="932" y="188"/>
                </a:lnTo>
                <a:lnTo>
                  <a:pt x="963" y="169"/>
                </a:lnTo>
                <a:lnTo>
                  <a:pt x="995" y="151"/>
                </a:lnTo>
                <a:lnTo>
                  <a:pt x="1027" y="134"/>
                </a:lnTo>
                <a:lnTo>
                  <a:pt x="1060" y="118"/>
                </a:lnTo>
                <a:lnTo>
                  <a:pt x="1094" y="104"/>
                </a:lnTo>
                <a:lnTo>
                  <a:pt x="1127" y="90"/>
                </a:lnTo>
                <a:lnTo>
                  <a:pt x="1160" y="77"/>
                </a:lnTo>
                <a:lnTo>
                  <a:pt x="1194" y="65"/>
                </a:lnTo>
                <a:lnTo>
                  <a:pt x="1230" y="56"/>
                </a:lnTo>
                <a:lnTo>
                  <a:pt x="1265" y="46"/>
                </a:lnTo>
                <a:lnTo>
                  <a:pt x="1299" y="36"/>
                </a:lnTo>
                <a:lnTo>
                  <a:pt x="1336" y="29"/>
                </a:lnTo>
                <a:lnTo>
                  <a:pt x="1371" y="23"/>
                </a:lnTo>
                <a:lnTo>
                  <a:pt x="1408" y="17"/>
                </a:lnTo>
                <a:lnTo>
                  <a:pt x="1444" y="12"/>
                </a:lnTo>
                <a:lnTo>
                  <a:pt x="1481" y="8"/>
                </a:lnTo>
                <a:lnTo>
                  <a:pt x="1518" y="4"/>
                </a:lnTo>
                <a:lnTo>
                  <a:pt x="1555" y="2"/>
                </a:lnTo>
                <a:lnTo>
                  <a:pt x="1592" y="0"/>
                </a:lnTo>
                <a:lnTo>
                  <a:pt x="1630" y="0"/>
                </a:lnTo>
                <a:lnTo>
                  <a:pt x="1668" y="0"/>
                </a:lnTo>
                <a:lnTo>
                  <a:pt x="1706" y="0"/>
                </a:lnTo>
                <a:lnTo>
                  <a:pt x="1743" y="2"/>
                </a:lnTo>
                <a:lnTo>
                  <a:pt x="1782" y="4"/>
                </a:lnTo>
                <a:lnTo>
                  <a:pt x="1819" y="8"/>
                </a:lnTo>
                <a:lnTo>
                  <a:pt x="1858" y="11"/>
                </a:lnTo>
                <a:lnTo>
                  <a:pt x="1896" y="15"/>
                </a:lnTo>
                <a:lnTo>
                  <a:pt x="1935" y="20"/>
                </a:lnTo>
                <a:lnTo>
                  <a:pt x="2011" y="32"/>
                </a:lnTo>
                <a:lnTo>
                  <a:pt x="2088" y="47"/>
                </a:lnTo>
                <a:lnTo>
                  <a:pt x="2165" y="64"/>
                </a:lnTo>
                <a:lnTo>
                  <a:pt x="2241" y="84"/>
                </a:lnTo>
                <a:lnTo>
                  <a:pt x="2318" y="104"/>
                </a:lnTo>
                <a:lnTo>
                  <a:pt x="2394" y="128"/>
                </a:lnTo>
                <a:lnTo>
                  <a:pt x="2469" y="152"/>
                </a:lnTo>
                <a:lnTo>
                  <a:pt x="2543" y="179"/>
                </a:lnTo>
                <a:lnTo>
                  <a:pt x="2617" y="207"/>
                </a:lnTo>
                <a:lnTo>
                  <a:pt x="2688" y="236"/>
                </a:lnTo>
                <a:close/>
                <a:moveTo>
                  <a:pt x="626" y="3062"/>
                </a:moveTo>
                <a:lnTo>
                  <a:pt x="996" y="3062"/>
                </a:lnTo>
                <a:lnTo>
                  <a:pt x="1844" y="3344"/>
                </a:lnTo>
                <a:lnTo>
                  <a:pt x="1863" y="3349"/>
                </a:lnTo>
                <a:lnTo>
                  <a:pt x="1881" y="3353"/>
                </a:lnTo>
                <a:lnTo>
                  <a:pt x="1900" y="3357"/>
                </a:lnTo>
                <a:lnTo>
                  <a:pt x="1918" y="3358"/>
                </a:lnTo>
                <a:lnTo>
                  <a:pt x="1935" y="3358"/>
                </a:lnTo>
                <a:lnTo>
                  <a:pt x="1952" y="3357"/>
                </a:lnTo>
                <a:lnTo>
                  <a:pt x="1968" y="3353"/>
                </a:lnTo>
                <a:lnTo>
                  <a:pt x="1984" y="3349"/>
                </a:lnTo>
                <a:lnTo>
                  <a:pt x="1999" y="3344"/>
                </a:lnTo>
                <a:lnTo>
                  <a:pt x="2013" y="3336"/>
                </a:lnTo>
                <a:lnTo>
                  <a:pt x="2026" y="3328"/>
                </a:lnTo>
                <a:lnTo>
                  <a:pt x="2038" y="3317"/>
                </a:lnTo>
                <a:lnTo>
                  <a:pt x="2049" y="3305"/>
                </a:lnTo>
                <a:lnTo>
                  <a:pt x="2058" y="3290"/>
                </a:lnTo>
                <a:lnTo>
                  <a:pt x="2066" y="3275"/>
                </a:lnTo>
                <a:lnTo>
                  <a:pt x="2072" y="3257"/>
                </a:lnTo>
                <a:lnTo>
                  <a:pt x="2078" y="3239"/>
                </a:lnTo>
                <a:lnTo>
                  <a:pt x="2080" y="3220"/>
                </a:lnTo>
                <a:lnTo>
                  <a:pt x="2081" y="3201"/>
                </a:lnTo>
                <a:lnTo>
                  <a:pt x="2081" y="3183"/>
                </a:lnTo>
                <a:lnTo>
                  <a:pt x="2078" y="3165"/>
                </a:lnTo>
                <a:lnTo>
                  <a:pt x="2073" y="3147"/>
                </a:lnTo>
                <a:lnTo>
                  <a:pt x="2067" y="3129"/>
                </a:lnTo>
                <a:lnTo>
                  <a:pt x="2059" y="3113"/>
                </a:lnTo>
                <a:lnTo>
                  <a:pt x="2051" y="3097"/>
                </a:lnTo>
                <a:lnTo>
                  <a:pt x="2040" y="3083"/>
                </a:lnTo>
                <a:lnTo>
                  <a:pt x="2028" y="3069"/>
                </a:lnTo>
                <a:lnTo>
                  <a:pt x="2014" y="3057"/>
                </a:lnTo>
                <a:lnTo>
                  <a:pt x="2000" y="3046"/>
                </a:lnTo>
                <a:lnTo>
                  <a:pt x="1984" y="3035"/>
                </a:lnTo>
                <a:lnTo>
                  <a:pt x="1967" y="3028"/>
                </a:lnTo>
                <a:lnTo>
                  <a:pt x="1949" y="3020"/>
                </a:lnTo>
                <a:lnTo>
                  <a:pt x="1070" y="2729"/>
                </a:lnTo>
                <a:lnTo>
                  <a:pt x="1070" y="2730"/>
                </a:lnTo>
                <a:lnTo>
                  <a:pt x="1055" y="2725"/>
                </a:lnTo>
                <a:lnTo>
                  <a:pt x="1039" y="2722"/>
                </a:lnTo>
                <a:lnTo>
                  <a:pt x="1023" y="2721"/>
                </a:lnTo>
                <a:lnTo>
                  <a:pt x="1006" y="2721"/>
                </a:lnTo>
                <a:lnTo>
                  <a:pt x="703" y="2721"/>
                </a:lnTo>
                <a:lnTo>
                  <a:pt x="626" y="3062"/>
                </a:lnTo>
                <a:close/>
                <a:moveTo>
                  <a:pt x="778" y="2390"/>
                </a:moveTo>
                <a:lnTo>
                  <a:pt x="1147" y="2389"/>
                </a:lnTo>
                <a:lnTo>
                  <a:pt x="1996" y="2671"/>
                </a:lnTo>
                <a:lnTo>
                  <a:pt x="2014" y="2675"/>
                </a:lnTo>
                <a:lnTo>
                  <a:pt x="2034" y="2678"/>
                </a:lnTo>
                <a:lnTo>
                  <a:pt x="2052" y="2679"/>
                </a:lnTo>
                <a:lnTo>
                  <a:pt x="2070" y="2678"/>
                </a:lnTo>
                <a:lnTo>
                  <a:pt x="2088" y="2676"/>
                </a:lnTo>
                <a:lnTo>
                  <a:pt x="2106" y="2672"/>
                </a:lnTo>
                <a:lnTo>
                  <a:pt x="2124" y="2665"/>
                </a:lnTo>
                <a:lnTo>
                  <a:pt x="2140" y="2658"/>
                </a:lnTo>
                <a:lnTo>
                  <a:pt x="2156" y="2648"/>
                </a:lnTo>
                <a:lnTo>
                  <a:pt x="2170" y="2639"/>
                </a:lnTo>
                <a:lnTo>
                  <a:pt x="2184" y="2626"/>
                </a:lnTo>
                <a:lnTo>
                  <a:pt x="2196" y="2613"/>
                </a:lnTo>
                <a:lnTo>
                  <a:pt x="2207" y="2598"/>
                </a:lnTo>
                <a:lnTo>
                  <a:pt x="2218" y="2582"/>
                </a:lnTo>
                <a:lnTo>
                  <a:pt x="2225" y="2566"/>
                </a:lnTo>
                <a:lnTo>
                  <a:pt x="2233" y="2548"/>
                </a:lnTo>
                <a:lnTo>
                  <a:pt x="2237" y="2529"/>
                </a:lnTo>
                <a:lnTo>
                  <a:pt x="2239" y="2511"/>
                </a:lnTo>
                <a:lnTo>
                  <a:pt x="2240" y="2495"/>
                </a:lnTo>
                <a:lnTo>
                  <a:pt x="2239" y="2479"/>
                </a:lnTo>
                <a:lnTo>
                  <a:pt x="2236" y="2463"/>
                </a:lnTo>
                <a:lnTo>
                  <a:pt x="2231" y="2449"/>
                </a:lnTo>
                <a:lnTo>
                  <a:pt x="2224" y="2435"/>
                </a:lnTo>
                <a:lnTo>
                  <a:pt x="2216" y="2422"/>
                </a:lnTo>
                <a:lnTo>
                  <a:pt x="2205" y="2409"/>
                </a:lnTo>
                <a:lnTo>
                  <a:pt x="2194" y="2399"/>
                </a:lnTo>
                <a:lnTo>
                  <a:pt x="2181" y="2388"/>
                </a:lnTo>
                <a:lnTo>
                  <a:pt x="2168" y="2378"/>
                </a:lnTo>
                <a:lnTo>
                  <a:pt x="2153" y="2369"/>
                </a:lnTo>
                <a:lnTo>
                  <a:pt x="2136" y="2361"/>
                </a:lnTo>
                <a:lnTo>
                  <a:pt x="2118" y="2354"/>
                </a:lnTo>
                <a:lnTo>
                  <a:pt x="2100" y="2347"/>
                </a:lnTo>
                <a:lnTo>
                  <a:pt x="1222" y="2056"/>
                </a:lnTo>
                <a:lnTo>
                  <a:pt x="1222" y="2057"/>
                </a:lnTo>
                <a:lnTo>
                  <a:pt x="1206" y="2052"/>
                </a:lnTo>
                <a:lnTo>
                  <a:pt x="1190" y="2049"/>
                </a:lnTo>
                <a:lnTo>
                  <a:pt x="1174" y="2048"/>
                </a:lnTo>
                <a:lnTo>
                  <a:pt x="1158" y="2048"/>
                </a:lnTo>
                <a:lnTo>
                  <a:pt x="855" y="2048"/>
                </a:lnTo>
                <a:lnTo>
                  <a:pt x="778" y="2390"/>
                </a:lnTo>
                <a:close/>
                <a:moveTo>
                  <a:pt x="933" y="1701"/>
                </a:moveTo>
                <a:lnTo>
                  <a:pt x="1303" y="1699"/>
                </a:lnTo>
                <a:lnTo>
                  <a:pt x="2151" y="1982"/>
                </a:lnTo>
                <a:lnTo>
                  <a:pt x="2170" y="1986"/>
                </a:lnTo>
                <a:lnTo>
                  <a:pt x="2189" y="1989"/>
                </a:lnTo>
                <a:lnTo>
                  <a:pt x="2207" y="1990"/>
                </a:lnTo>
                <a:lnTo>
                  <a:pt x="2225" y="1989"/>
                </a:lnTo>
                <a:lnTo>
                  <a:pt x="2244" y="1987"/>
                </a:lnTo>
                <a:lnTo>
                  <a:pt x="2262" y="1983"/>
                </a:lnTo>
                <a:lnTo>
                  <a:pt x="2279" y="1976"/>
                </a:lnTo>
                <a:lnTo>
                  <a:pt x="2295" y="1969"/>
                </a:lnTo>
                <a:lnTo>
                  <a:pt x="2311" y="1959"/>
                </a:lnTo>
                <a:lnTo>
                  <a:pt x="2325" y="1948"/>
                </a:lnTo>
                <a:lnTo>
                  <a:pt x="2339" y="1937"/>
                </a:lnTo>
                <a:lnTo>
                  <a:pt x="2352" y="1924"/>
                </a:lnTo>
                <a:lnTo>
                  <a:pt x="2363" y="1909"/>
                </a:lnTo>
                <a:lnTo>
                  <a:pt x="2372" y="1893"/>
                </a:lnTo>
                <a:lnTo>
                  <a:pt x="2381" y="1876"/>
                </a:lnTo>
                <a:lnTo>
                  <a:pt x="2387" y="1857"/>
                </a:lnTo>
                <a:lnTo>
                  <a:pt x="2393" y="1839"/>
                </a:lnTo>
                <a:lnTo>
                  <a:pt x="2395" y="1822"/>
                </a:lnTo>
                <a:lnTo>
                  <a:pt x="2396" y="1805"/>
                </a:lnTo>
                <a:lnTo>
                  <a:pt x="2395" y="1789"/>
                </a:lnTo>
                <a:lnTo>
                  <a:pt x="2392" y="1774"/>
                </a:lnTo>
                <a:lnTo>
                  <a:pt x="2386" y="1759"/>
                </a:lnTo>
                <a:lnTo>
                  <a:pt x="2380" y="1745"/>
                </a:lnTo>
                <a:lnTo>
                  <a:pt x="2371" y="1732"/>
                </a:lnTo>
                <a:lnTo>
                  <a:pt x="2360" y="1720"/>
                </a:lnTo>
                <a:lnTo>
                  <a:pt x="2350" y="1708"/>
                </a:lnTo>
                <a:lnTo>
                  <a:pt x="2337" y="1698"/>
                </a:lnTo>
                <a:lnTo>
                  <a:pt x="2323" y="1688"/>
                </a:lnTo>
                <a:lnTo>
                  <a:pt x="2308" y="1679"/>
                </a:lnTo>
                <a:lnTo>
                  <a:pt x="2292" y="1672"/>
                </a:lnTo>
                <a:lnTo>
                  <a:pt x="2274" y="1664"/>
                </a:lnTo>
                <a:lnTo>
                  <a:pt x="2255" y="1658"/>
                </a:lnTo>
                <a:lnTo>
                  <a:pt x="1378" y="1366"/>
                </a:lnTo>
                <a:lnTo>
                  <a:pt x="1362" y="1362"/>
                </a:lnTo>
                <a:lnTo>
                  <a:pt x="1346" y="1360"/>
                </a:lnTo>
                <a:lnTo>
                  <a:pt x="1329" y="1359"/>
                </a:lnTo>
                <a:lnTo>
                  <a:pt x="1312" y="1359"/>
                </a:lnTo>
                <a:lnTo>
                  <a:pt x="1010" y="1359"/>
                </a:lnTo>
                <a:lnTo>
                  <a:pt x="933" y="1701"/>
                </a:lnTo>
                <a:close/>
                <a:moveTo>
                  <a:pt x="1091" y="1001"/>
                </a:moveTo>
                <a:lnTo>
                  <a:pt x="1460" y="1000"/>
                </a:lnTo>
                <a:lnTo>
                  <a:pt x="2309" y="1282"/>
                </a:lnTo>
                <a:lnTo>
                  <a:pt x="2327" y="1287"/>
                </a:lnTo>
                <a:lnTo>
                  <a:pt x="2346" y="1290"/>
                </a:lnTo>
                <a:lnTo>
                  <a:pt x="2365" y="1290"/>
                </a:lnTo>
                <a:lnTo>
                  <a:pt x="2383" y="1290"/>
                </a:lnTo>
                <a:lnTo>
                  <a:pt x="2401" y="1287"/>
                </a:lnTo>
                <a:lnTo>
                  <a:pt x="2419" y="1283"/>
                </a:lnTo>
                <a:lnTo>
                  <a:pt x="2437" y="1278"/>
                </a:lnTo>
                <a:lnTo>
                  <a:pt x="2453" y="1269"/>
                </a:lnTo>
                <a:lnTo>
                  <a:pt x="2468" y="1260"/>
                </a:lnTo>
                <a:lnTo>
                  <a:pt x="2483" y="1250"/>
                </a:lnTo>
                <a:lnTo>
                  <a:pt x="2497" y="1238"/>
                </a:lnTo>
                <a:lnTo>
                  <a:pt x="2509" y="1224"/>
                </a:lnTo>
                <a:lnTo>
                  <a:pt x="2520" y="1210"/>
                </a:lnTo>
                <a:lnTo>
                  <a:pt x="2530" y="1194"/>
                </a:lnTo>
                <a:lnTo>
                  <a:pt x="2538" y="1177"/>
                </a:lnTo>
                <a:lnTo>
                  <a:pt x="2545" y="1159"/>
                </a:lnTo>
                <a:lnTo>
                  <a:pt x="2550" y="1140"/>
                </a:lnTo>
                <a:lnTo>
                  <a:pt x="2552" y="1123"/>
                </a:lnTo>
                <a:lnTo>
                  <a:pt x="2553" y="1106"/>
                </a:lnTo>
                <a:lnTo>
                  <a:pt x="2551" y="1090"/>
                </a:lnTo>
                <a:lnTo>
                  <a:pt x="2548" y="1075"/>
                </a:lnTo>
                <a:lnTo>
                  <a:pt x="2544" y="1060"/>
                </a:lnTo>
                <a:lnTo>
                  <a:pt x="2536" y="1046"/>
                </a:lnTo>
                <a:lnTo>
                  <a:pt x="2529" y="1033"/>
                </a:lnTo>
                <a:lnTo>
                  <a:pt x="2518" y="1021"/>
                </a:lnTo>
                <a:lnTo>
                  <a:pt x="2507" y="1010"/>
                </a:lnTo>
                <a:lnTo>
                  <a:pt x="2494" y="999"/>
                </a:lnTo>
                <a:lnTo>
                  <a:pt x="2480" y="989"/>
                </a:lnTo>
                <a:lnTo>
                  <a:pt x="2465" y="981"/>
                </a:lnTo>
                <a:lnTo>
                  <a:pt x="2448" y="972"/>
                </a:lnTo>
                <a:lnTo>
                  <a:pt x="2431" y="966"/>
                </a:lnTo>
                <a:lnTo>
                  <a:pt x="2413" y="959"/>
                </a:lnTo>
                <a:lnTo>
                  <a:pt x="1535" y="667"/>
                </a:lnTo>
                <a:lnTo>
                  <a:pt x="1535" y="668"/>
                </a:lnTo>
                <a:lnTo>
                  <a:pt x="1519" y="663"/>
                </a:lnTo>
                <a:lnTo>
                  <a:pt x="1503" y="661"/>
                </a:lnTo>
                <a:lnTo>
                  <a:pt x="1487" y="659"/>
                </a:lnTo>
                <a:lnTo>
                  <a:pt x="1470" y="659"/>
                </a:lnTo>
                <a:lnTo>
                  <a:pt x="1168" y="659"/>
                </a:lnTo>
                <a:lnTo>
                  <a:pt x="1091" y="1001"/>
                </a:lnTo>
                <a:close/>
                <a:moveTo>
                  <a:pt x="1710" y="4260"/>
                </a:moveTo>
                <a:lnTo>
                  <a:pt x="1709" y="4259"/>
                </a:lnTo>
                <a:lnTo>
                  <a:pt x="1708" y="4258"/>
                </a:lnTo>
                <a:lnTo>
                  <a:pt x="1706" y="4256"/>
                </a:lnTo>
                <a:lnTo>
                  <a:pt x="1705" y="4255"/>
                </a:lnTo>
                <a:lnTo>
                  <a:pt x="1703" y="4255"/>
                </a:lnTo>
                <a:lnTo>
                  <a:pt x="1702" y="4253"/>
                </a:lnTo>
                <a:lnTo>
                  <a:pt x="1700" y="4252"/>
                </a:lnTo>
                <a:lnTo>
                  <a:pt x="1698" y="4249"/>
                </a:lnTo>
                <a:lnTo>
                  <a:pt x="1696" y="4248"/>
                </a:lnTo>
                <a:lnTo>
                  <a:pt x="1692" y="4245"/>
                </a:lnTo>
                <a:lnTo>
                  <a:pt x="1690" y="4244"/>
                </a:lnTo>
                <a:lnTo>
                  <a:pt x="1688" y="4242"/>
                </a:lnTo>
                <a:lnTo>
                  <a:pt x="1687" y="4242"/>
                </a:lnTo>
                <a:lnTo>
                  <a:pt x="1686" y="4241"/>
                </a:lnTo>
                <a:lnTo>
                  <a:pt x="1684" y="4239"/>
                </a:lnTo>
                <a:lnTo>
                  <a:pt x="1683" y="4239"/>
                </a:lnTo>
                <a:lnTo>
                  <a:pt x="1682" y="4238"/>
                </a:lnTo>
                <a:lnTo>
                  <a:pt x="1680" y="4237"/>
                </a:lnTo>
                <a:lnTo>
                  <a:pt x="1678" y="4236"/>
                </a:lnTo>
                <a:lnTo>
                  <a:pt x="1678" y="4234"/>
                </a:lnTo>
                <a:lnTo>
                  <a:pt x="1676" y="4233"/>
                </a:lnTo>
                <a:lnTo>
                  <a:pt x="1675" y="4233"/>
                </a:lnTo>
                <a:lnTo>
                  <a:pt x="1673" y="4232"/>
                </a:lnTo>
                <a:lnTo>
                  <a:pt x="1671" y="4231"/>
                </a:lnTo>
                <a:lnTo>
                  <a:pt x="1669" y="4230"/>
                </a:lnTo>
                <a:lnTo>
                  <a:pt x="1666" y="4228"/>
                </a:lnTo>
                <a:lnTo>
                  <a:pt x="1665" y="4228"/>
                </a:lnTo>
                <a:lnTo>
                  <a:pt x="1664" y="4227"/>
                </a:lnTo>
                <a:lnTo>
                  <a:pt x="1662" y="4226"/>
                </a:lnTo>
                <a:lnTo>
                  <a:pt x="1660" y="4225"/>
                </a:lnTo>
                <a:lnTo>
                  <a:pt x="1657" y="4224"/>
                </a:lnTo>
                <a:lnTo>
                  <a:pt x="1655" y="4223"/>
                </a:lnTo>
                <a:lnTo>
                  <a:pt x="1653" y="4222"/>
                </a:lnTo>
                <a:lnTo>
                  <a:pt x="1650" y="4221"/>
                </a:lnTo>
                <a:lnTo>
                  <a:pt x="1648" y="4219"/>
                </a:lnTo>
                <a:lnTo>
                  <a:pt x="1646" y="4218"/>
                </a:lnTo>
                <a:lnTo>
                  <a:pt x="1643" y="4217"/>
                </a:lnTo>
                <a:lnTo>
                  <a:pt x="1641" y="4216"/>
                </a:lnTo>
                <a:lnTo>
                  <a:pt x="1640" y="4216"/>
                </a:lnTo>
                <a:lnTo>
                  <a:pt x="1638" y="4215"/>
                </a:lnTo>
                <a:lnTo>
                  <a:pt x="1636" y="4214"/>
                </a:lnTo>
                <a:lnTo>
                  <a:pt x="1635" y="4214"/>
                </a:lnTo>
                <a:lnTo>
                  <a:pt x="1634" y="4214"/>
                </a:lnTo>
                <a:lnTo>
                  <a:pt x="1631" y="4213"/>
                </a:lnTo>
                <a:lnTo>
                  <a:pt x="1630" y="4212"/>
                </a:lnTo>
                <a:lnTo>
                  <a:pt x="1628" y="4212"/>
                </a:lnTo>
                <a:lnTo>
                  <a:pt x="1626" y="4211"/>
                </a:lnTo>
                <a:lnTo>
                  <a:pt x="1624" y="4211"/>
                </a:lnTo>
                <a:lnTo>
                  <a:pt x="1623" y="4211"/>
                </a:lnTo>
                <a:lnTo>
                  <a:pt x="1620" y="4209"/>
                </a:lnTo>
                <a:lnTo>
                  <a:pt x="1619" y="4209"/>
                </a:lnTo>
                <a:lnTo>
                  <a:pt x="1613" y="4208"/>
                </a:lnTo>
                <a:lnTo>
                  <a:pt x="1608" y="4207"/>
                </a:lnTo>
                <a:lnTo>
                  <a:pt x="1606" y="4206"/>
                </a:lnTo>
                <a:lnTo>
                  <a:pt x="1604" y="4206"/>
                </a:lnTo>
                <a:lnTo>
                  <a:pt x="1603" y="4206"/>
                </a:lnTo>
                <a:lnTo>
                  <a:pt x="1603" y="4204"/>
                </a:lnTo>
                <a:lnTo>
                  <a:pt x="1598" y="4204"/>
                </a:lnTo>
                <a:lnTo>
                  <a:pt x="1597" y="4204"/>
                </a:lnTo>
                <a:lnTo>
                  <a:pt x="1595" y="4203"/>
                </a:lnTo>
                <a:lnTo>
                  <a:pt x="1593" y="4203"/>
                </a:lnTo>
                <a:lnTo>
                  <a:pt x="1592" y="4203"/>
                </a:lnTo>
                <a:lnTo>
                  <a:pt x="1590" y="4203"/>
                </a:lnTo>
                <a:lnTo>
                  <a:pt x="1587" y="4202"/>
                </a:lnTo>
                <a:lnTo>
                  <a:pt x="1585" y="4202"/>
                </a:lnTo>
                <a:lnTo>
                  <a:pt x="1582" y="4202"/>
                </a:lnTo>
                <a:lnTo>
                  <a:pt x="1580" y="4202"/>
                </a:lnTo>
                <a:lnTo>
                  <a:pt x="1579" y="4201"/>
                </a:lnTo>
                <a:lnTo>
                  <a:pt x="1577" y="4201"/>
                </a:lnTo>
                <a:lnTo>
                  <a:pt x="1575" y="4201"/>
                </a:lnTo>
                <a:lnTo>
                  <a:pt x="1574" y="4201"/>
                </a:lnTo>
                <a:lnTo>
                  <a:pt x="1572" y="4201"/>
                </a:lnTo>
                <a:lnTo>
                  <a:pt x="1570" y="4201"/>
                </a:lnTo>
                <a:lnTo>
                  <a:pt x="1568" y="4200"/>
                </a:lnTo>
                <a:lnTo>
                  <a:pt x="1566" y="4200"/>
                </a:lnTo>
                <a:lnTo>
                  <a:pt x="1563" y="4200"/>
                </a:lnTo>
                <a:lnTo>
                  <a:pt x="1561" y="4200"/>
                </a:lnTo>
                <a:lnTo>
                  <a:pt x="1558" y="4200"/>
                </a:lnTo>
                <a:lnTo>
                  <a:pt x="1556" y="4200"/>
                </a:lnTo>
                <a:lnTo>
                  <a:pt x="1552" y="4200"/>
                </a:lnTo>
                <a:lnTo>
                  <a:pt x="1550" y="4200"/>
                </a:lnTo>
                <a:lnTo>
                  <a:pt x="1546" y="4201"/>
                </a:lnTo>
                <a:lnTo>
                  <a:pt x="1543" y="4201"/>
                </a:lnTo>
                <a:lnTo>
                  <a:pt x="1541" y="4201"/>
                </a:lnTo>
                <a:lnTo>
                  <a:pt x="1540" y="4201"/>
                </a:lnTo>
                <a:lnTo>
                  <a:pt x="1535" y="4202"/>
                </a:lnTo>
                <a:lnTo>
                  <a:pt x="1533" y="4202"/>
                </a:lnTo>
                <a:lnTo>
                  <a:pt x="1525" y="4203"/>
                </a:lnTo>
                <a:lnTo>
                  <a:pt x="1523" y="4203"/>
                </a:lnTo>
                <a:lnTo>
                  <a:pt x="1522" y="4203"/>
                </a:lnTo>
                <a:lnTo>
                  <a:pt x="1519" y="4203"/>
                </a:lnTo>
                <a:lnTo>
                  <a:pt x="1518" y="4204"/>
                </a:lnTo>
                <a:lnTo>
                  <a:pt x="1514" y="4204"/>
                </a:lnTo>
                <a:lnTo>
                  <a:pt x="1513" y="4206"/>
                </a:lnTo>
                <a:lnTo>
                  <a:pt x="1512" y="4206"/>
                </a:lnTo>
                <a:lnTo>
                  <a:pt x="1502" y="4208"/>
                </a:lnTo>
                <a:lnTo>
                  <a:pt x="1501" y="4208"/>
                </a:lnTo>
                <a:lnTo>
                  <a:pt x="1491" y="4211"/>
                </a:lnTo>
                <a:lnTo>
                  <a:pt x="1487" y="4212"/>
                </a:lnTo>
                <a:lnTo>
                  <a:pt x="1486" y="4212"/>
                </a:lnTo>
                <a:lnTo>
                  <a:pt x="1485" y="4213"/>
                </a:lnTo>
                <a:lnTo>
                  <a:pt x="1482" y="4214"/>
                </a:lnTo>
                <a:lnTo>
                  <a:pt x="1481" y="4214"/>
                </a:lnTo>
                <a:lnTo>
                  <a:pt x="1478" y="4215"/>
                </a:lnTo>
                <a:lnTo>
                  <a:pt x="1476" y="4216"/>
                </a:lnTo>
                <a:lnTo>
                  <a:pt x="1475" y="4216"/>
                </a:lnTo>
                <a:lnTo>
                  <a:pt x="1466" y="4221"/>
                </a:lnTo>
                <a:lnTo>
                  <a:pt x="1465" y="4221"/>
                </a:lnTo>
                <a:lnTo>
                  <a:pt x="1463" y="4222"/>
                </a:lnTo>
                <a:lnTo>
                  <a:pt x="1461" y="4223"/>
                </a:lnTo>
                <a:lnTo>
                  <a:pt x="1460" y="4223"/>
                </a:lnTo>
                <a:lnTo>
                  <a:pt x="1457" y="4225"/>
                </a:lnTo>
                <a:lnTo>
                  <a:pt x="1456" y="4225"/>
                </a:lnTo>
                <a:lnTo>
                  <a:pt x="1451" y="4228"/>
                </a:lnTo>
                <a:lnTo>
                  <a:pt x="1448" y="4229"/>
                </a:lnTo>
                <a:lnTo>
                  <a:pt x="1446" y="4230"/>
                </a:lnTo>
                <a:lnTo>
                  <a:pt x="1444" y="4231"/>
                </a:lnTo>
                <a:lnTo>
                  <a:pt x="1443" y="4232"/>
                </a:lnTo>
                <a:lnTo>
                  <a:pt x="1441" y="4233"/>
                </a:lnTo>
                <a:lnTo>
                  <a:pt x="1439" y="4234"/>
                </a:lnTo>
                <a:lnTo>
                  <a:pt x="1437" y="4237"/>
                </a:lnTo>
                <a:lnTo>
                  <a:pt x="1433" y="4239"/>
                </a:lnTo>
                <a:lnTo>
                  <a:pt x="1432" y="4239"/>
                </a:lnTo>
                <a:lnTo>
                  <a:pt x="1431" y="4240"/>
                </a:lnTo>
                <a:lnTo>
                  <a:pt x="1428" y="4242"/>
                </a:lnTo>
                <a:lnTo>
                  <a:pt x="1427" y="4242"/>
                </a:lnTo>
                <a:lnTo>
                  <a:pt x="1424" y="4245"/>
                </a:lnTo>
                <a:lnTo>
                  <a:pt x="1421" y="4247"/>
                </a:lnTo>
                <a:lnTo>
                  <a:pt x="1420" y="4247"/>
                </a:lnTo>
                <a:lnTo>
                  <a:pt x="1420" y="4248"/>
                </a:lnTo>
                <a:lnTo>
                  <a:pt x="1418" y="4249"/>
                </a:lnTo>
                <a:lnTo>
                  <a:pt x="1409" y="4257"/>
                </a:lnTo>
                <a:lnTo>
                  <a:pt x="1399" y="4266"/>
                </a:lnTo>
                <a:lnTo>
                  <a:pt x="1391" y="4275"/>
                </a:lnTo>
                <a:lnTo>
                  <a:pt x="1383" y="4284"/>
                </a:lnTo>
                <a:lnTo>
                  <a:pt x="1376" y="4294"/>
                </a:lnTo>
                <a:lnTo>
                  <a:pt x="1368" y="4304"/>
                </a:lnTo>
                <a:lnTo>
                  <a:pt x="1362" y="4315"/>
                </a:lnTo>
                <a:lnTo>
                  <a:pt x="1356" y="4326"/>
                </a:lnTo>
                <a:lnTo>
                  <a:pt x="1351" y="4337"/>
                </a:lnTo>
                <a:lnTo>
                  <a:pt x="1347" y="4349"/>
                </a:lnTo>
                <a:lnTo>
                  <a:pt x="1342" y="4361"/>
                </a:lnTo>
                <a:lnTo>
                  <a:pt x="1339" y="4374"/>
                </a:lnTo>
                <a:lnTo>
                  <a:pt x="1337" y="4386"/>
                </a:lnTo>
                <a:lnTo>
                  <a:pt x="1335" y="4398"/>
                </a:lnTo>
                <a:lnTo>
                  <a:pt x="1334" y="4411"/>
                </a:lnTo>
                <a:lnTo>
                  <a:pt x="1333" y="4425"/>
                </a:lnTo>
                <a:lnTo>
                  <a:pt x="1335" y="4448"/>
                </a:lnTo>
                <a:lnTo>
                  <a:pt x="1338" y="4470"/>
                </a:lnTo>
                <a:lnTo>
                  <a:pt x="1343" y="4492"/>
                </a:lnTo>
                <a:lnTo>
                  <a:pt x="1351" y="4512"/>
                </a:lnTo>
                <a:lnTo>
                  <a:pt x="1361" y="4532"/>
                </a:lnTo>
                <a:lnTo>
                  <a:pt x="1371" y="4551"/>
                </a:lnTo>
                <a:lnTo>
                  <a:pt x="1384" y="4568"/>
                </a:lnTo>
                <a:lnTo>
                  <a:pt x="1399" y="4584"/>
                </a:lnTo>
                <a:lnTo>
                  <a:pt x="1415" y="4599"/>
                </a:lnTo>
                <a:lnTo>
                  <a:pt x="1432" y="4612"/>
                </a:lnTo>
                <a:lnTo>
                  <a:pt x="1451" y="4622"/>
                </a:lnTo>
                <a:lnTo>
                  <a:pt x="1470" y="4632"/>
                </a:lnTo>
                <a:lnTo>
                  <a:pt x="1491" y="4640"/>
                </a:lnTo>
                <a:lnTo>
                  <a:pt x="1513" y="4645"/>
                </a:lnTo>
                <a:lnTo>
                  <a:pt x="1535" y="4648"/>
                </a:lnTo>
                <a:lnTo>
                  <a:pt x="1558" y="4649"/>
                </a:lnTo>
                <a:lnTo>
                  <a:pt x="1580" y="4648"/>
                </a:lnTo>
                <a:lnTo>
                  <a:pt x="1603" y="4645"/>
                </a:lnTo>
                <a:lnTo>
                  <a:pt x="1624" y="4640"/>
                </a:lnTo>
                <a:lnTo>
                  <a:pt x="1646" y="4632"/>
                </a:lnTo>
                <a:lnTo>
                  <a:pt x="1665" y="4622"/>
                </a:lnTo>
                <a:lnTo>
                  <a:pt x="1683" y="4612"/>
                </a:lnTo>
                <a:lnTo>
                  <a:pt x="1700" y="4599"/>
                </a:lnTo>
                <a:lnTo>
                  <a:pt x="1716" y="4584"/>
                </a:lnTo>
                <a:lnTo>
                  <a:pt x="1731" y="4568"/>
                </a:lnTo>
                <a:lnTo>
                  <a:pt x="1744" y="4551"/>
                </a:lnTo>
                <a:lnTo>
                  <a:pt x="1755" y="4532"/>
                </a:lnTo>
                <a:lnTo>
                  <a:pt x="1765" y="4512"/>
                </a:lnTo>
                <a:lnTo>
                  <a:pt x="1772" y="4492"/>
                </a:lnTo>
                <a:lnTo>
                  <a:pt x="1777" y="4470"/>
                </a:lnTo>
                <a:lnTo>
                  <a:pt x="1782" y="4448"/>
                </a:lnTo>
                <a:lnTo>
                  <a:pt x="1783" y="4425"/>
                </a:lnTo>
                <a:lnTo>
                  <a:pt x="1782" y="4412"/>
                </a:lnTo>
                <a:lnTo>
                  <a:pt x="1781" y="4401"/>
                </a:lnTo>
                <a:lnTo>
                  <a:pt x="1777" y="4377"/>
                </a:lnTo>
                <a:lnTo>
                  <a:pt x="1771" y="4354"/>
                </a:lnTo>
                <a:lnTo>
                  <a:pt x="1762" y="4333"/>
                </a:lnTo>
                <a:lnTo>
                  <a:pt x="1753" y="4313"/>
                </a:lnTo>
                <a:lnTo>
                  <a:pt x="1740" y="4293"/>
                </a:lnTo>
                <a:lnTo>
                  <a:pt x="1726" y="4276"/>
                </a:lnTo>
                <a:lnTo>
                  <a:pt x="1710" y="4260"/>
                </a:ln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endParaRPr>
          </a:p>
        </p:txBody>
      </p:sp>
      <p:sp>
        <p:nvSpPr>
          <p:cNvPr id="12" name="KSO_Shape"/>
          <p:cNvSpPr/>
          <p:nvPr/>
        </p:nvSpPr>
        <p:spPr>
          <a:xfrm rot="1800000">
            <a:off x="6680173" y="2788969"/>
            <a:ext cx="515087" cy="448126"/>
          </a:xfrm>
          <a:custGeom>
            <a:avLst/>
            <a:gdLst>
              <a:gd name="connsiteX0" fmla="*/ 216021 w 432042"/>
              <a:gd name="connsiteY0" fmla="*/ 221820 h 375762"/>
              <a:gd name="connsiteX1" fmla="*/ 292992 w 432042"/>
              <a:gd name="connsiteY1" fmla="*/ 298791 h 375762"/>
              <a:gd name="connsiteX2" fmla="*/ 216021 w 432042"/>
              <a:gd name="connsiteY2" fmla="*/ 375762 h 375762"/>
              <a:gd name="connsiteX3" fmla="*/ 139050 w 432042"/>
              <a:gd name="connsiteY3" fmla="*/ 298791 h 375762"/>
              <a:gd name="connsiteX4" fmla="*/ 216021 w 432042"/>
              <a:gd name="connsiteY4" fmla="*/ 221820 h 375762"/>
              <a:gd name="connsiteX5" fmla="*/ 216021 w 432042"/>
              <a:gd name="connsiteY5" fmla="*/ 109336 h 375762"/>
              <a:gd name="connsiteX6" fmla="*/ 368029 w 432042"/>
              <a:gd name="connsiteY6" fmla="*/ 177084 h 375762"/>
              <a:gd name="connsiteX7" fmla="*/ 336422 w 432042"/>
              <a:gd name="connsiteY7" fmla="*/ 221820 h 375762"/>
              <a:gd name="connsiteX8" fmla="*/ 216021 w 432042"/>
              <a:gd name="connsiteY8" fmla="*/ 162428 h 375762"/>
              <a:gd name="connsiteX9" fmla="*/ 95620 w 432042"/>
              <a:gd name="connsiteY9" fmla="*/ 221820 h 375762"/>
              <a:gd name="connsiteX10" fmla="*/ 64014 w 432042"/>
              <a:gd name="connsiteY10" fmla="*/ 177084 h 375762"/>
              <a:gd name="connsiteX11" fmla="*/ 216021 w 432042"/>
              <a:gd name="connsiteY11" fmla="*/ 109336 h 375762"/>
              <a:gd name="connsiteX12" fmla="*/ 216021 w 432042"/>
              <a:gd name="connsiteY12" fmla="*/ 0 h 375762"/>
              <a:gd name="connsiteX13" fmla="*/ 432042 w 432042"/>
              <a:gd name="connsiteY13" fmla="*/ 86479 h 375762"/>
              <a:gd name="connsiteX14" fmla="*/ 399808 w 432042"/>
              <a:gd name="connsiteY14" fmla="*/ 132103 h 375762"/>
              <a:gd name="connsiteX15" fmla="*/ 216021 w 432042"/>
              <a:gd name="connsiteY15" fmla="*/ 55952 h 375762"/>
              <a:gd name="connsiteX16" fmla="*/ 32234 w 432042"/>
              <a:gd name="connsiteY16" fmla="*/ 132103 h 375762"/>
              <a:gd name="connsiteX17" fmla="*/ 0 w 432042"/>
              <a:gd name="connsiteY17" fmla="*/ 86480 h 375762"/>
              <a:gd name="connsiteX18" fmla="*/ 216021 w 432042"/>
              <a:gd name="connsiteY18" fmla="*/ 0 h 375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32042" h="375762">
                <a:moveTo>
                  <a:pt x="216021" y="221820"/>
                </a:moveTo>
                <a:cubicBezTo>
                  <a:pt x="258531" y="221820"/>
                  <a:pt x="292992" y="256281"/>
                  <a:pt x="292992" y="298791"/>
                </a:cubicBezTo>
                <a:cubicBezTo>
                  <a:pt x="292992" y="341301"/>
                  <a:pt x="258531" y="375762"/>
                  <a:pt x="216021" y="375762"/>
                </a:cubicBezTo>
                <a:cubicBezTo>
                  <a:pt x="173511" y="375762"/>
                  <a:pt x="139050" y="341301"/>
                  <a:pt x="139050" y="298791"/>
                </a:cubicBezTo>
                <a:cubicBezTo>
                  <a:pt x="139050" y="256281"/>
                  <a:pt x="173511" y="221820"/>
                  <a:pt x="216021" y="221820"/>
                </a:cubicBezTo>
                <a:close/>
                <a:moveTo>
                  <a:pt x="216021" y="109336"/>
                </a:moveTo>
                <a:cubicBezTo>
                  <a:pt x="276428" y="109336"/>
                  <a:pt x="330776" y="135275"/>
                  <a:pt x="368029" y="177084"/>
                </a:cubicBezTo>
                <a:lnTo>
                  <a:pt x="336422" y="221820"/>
                </a:lnTo>
                <a:cubicBezTo>
                  <a:pt x="308859" y="185511"/>
                  <a:pt x="265135" y="162428"/>
                  <a:pt x="216021" y="162428"/>
                </a:cubicBezTo>
                <a:cubicBezTo>
                  <a:pt x="166906" y="162428"/>
                  <a:pt x="123183" y="185511"/>
                  <a:pt x="95620" y="221820"/>
                </a:cubicBezTo>
                <a:lnTo>
                  <a:pt x="64014" y="177084"/>
                </a:lnTo>
                <a:cubicBezTo>
                  <a:pt x="101266" y="135275"/>
                  <a:pt x="155615" y="109336"/>
                  <a:pt x="216021" y="109336"/>
                </a:cubicBezTo>
                <a:close/>
                <a:moveTo>
                  <a:pt x="216021" y="0"/>
                </a:moveTo>
                <a:cubicBezTo>
                  <a:pt x="299836" y="0"/>
                  <a:pt x="376026" y="32650"/>
                  <a:pt x="432042" y="86479"/>
                </a:cubicBezTo>
                <a:lnTo>
                  <a:pt x="399808" y="132103"/>
                </a:lnTo>
                <a:cubicBezTo>
                  <a:pt x="352782" y="85052"/>
                  <a:pt x="287800" y="55952"/>
                  <a:pt x="216021" y="55952"/>
                </a:cubicBezTo>
                <a:cubicBezTo>
                  <a:pt x="144243" y="55952"/>
                  <a:pt x="79261" y="85053"/>
                  <a:pt x="32234" y="132103"/>
                </a:cubicBezTo>
                <a:lnTo>
                  <a:pt x="0" y="86480"/>
                </a:lnTo>
                <a:cubicBezTo>
                  <a:pt x="56016" y="32650"/>
                  <a:pt x="132206" y="0"/>
                  <a:pt x="216021" y="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nvGrpSpPr>
          <p:cNvPr id="13" name="组合 12"/>
          <p:cNvGrpSpPr/>
          <p:nvPr/>
        </p:nvGrpSpPr>
        <p:grpSpPr>
          <a:xfrm>
            <a:off x="1858010" y="2256155"/>
            <a:ext cx="1981200" cy="711835"/>
            <a:chOff x="2408" y="3190"/>
            <a:chExt cx="3120" cy="1121"/>
          </a:xfrm>
        </p:grpSpPr>
        <p:sp>
          <p:nvSpPr>
            <p:cNvPr id="14" name="TextBox 45"/>
            <p:cNvSpPr txBox="1"/>
            <p:nvPr/>
          </p:nvSpPr>
          <p:spPr>
            <a:xfrm>
              <a:off x="2408" y="3190"/>
              <a:ext cx="3120" cy="663"/>
            </a:xfrm>
            <a:prstGeom prst="rect">
              <a:avLst/>
            </a:prstGeom>
          </p:spPr>
          <p:txBody>
            <a:bodyPr vert="horz" wrap="none" lIns="0" tIns="0" rIns="0" bIns="0" anchor="b" anchorCtr="1">
              <a:normAutofit/>
            </a:bodyPr>
            <a:lstStyle/>
            <a:p>
              <a:pPr algn="ctr"/>
              <a:r>
                <a:rPr lang="zh-CN" altLang="en-US" sz="2000" b="1" kern="900" dirty="0">
                  <a:solidFill>
                    <a:schemeClr val="tx1">
                      <a:lumMod val="50000"/>
                      <a:lumOff val="50000"/>
                    </a:schemeClr>
                  </a:solidFill>
                  <a:latin typeface="微软雅黑" panose="020B0503020204020204" charset="-122"/>
                  <a:ea typeface="微软雅黑" panose="020B0503020204020204" charset="-122"/>
                  <a:cs typeface="+mn-ea"/>
                  <a:sym typeface="+mn-lt"/>
                </a:rPr>
                <a:t>2018年10月15—2018年12月31</a:t>
              </a:r>
              <a:endParaRPr lang="zh-CN" altLang="en-US" sz="2000" b="1" kern="900" dirty="0">
                <a:solidFill>
                  <a:schemeClr val="tx1">
                    <a:lumMod val="50000"/>
                    <a:lumOff val="50000"/>
                  </a:schemeClr>
                </a:solidFill>
                <a:latin typeface="微软雅黑" panose="020B0503020204020204" charset="-122"/>
                <a:ea typeface="微软雅黑" panose="020B0503020204020204" charset="-122"/>
                <a:cs typeface="+mn-ea"/>
                <a:sym typeface="+mn-lt"/>
              </a:endParaRPr>
            </a:p>
          </p:txBody>
        </p:sp>
        <p:sp>
          <p:nvSpPr>
            <p:cNvPr id="15" name="TextBox 46"/>
            <p:cNvSpPr txBox="1"/>
            <p:nvPr/>
          </p:nvSpPr>
          <p:spPr>
            <a:xfrm>
              <a:off x="2408" y="3853"/>
              <a:ext cx="2977" cy="459"/>
            </a:xfrm>
            <a:prstGeom prst="rect">
              <a:avLst/>
            </a:prstGeom>
          </p:spPr>
          <p:txBody>
            <a:bodyPr vert="horz" wrap="square" lIns="0" tIns="0" rIns="0" bIns="0" anchor="t" anchorCtr="1">
              <a:noAutofit/>
            </a:bodyPr>
            <a:lstStyle/>
            <a:p>
              <a:pPr lvl="0" algn="ctr">
                <a:lnSpc>
                  <a:spcPct val="120000"/>
                </a:lnSpc>
              </a:pPr>
              <a:r>
                <a:rPr lang="zh-CN" altLang="en-US" sz="1200">
                  <a:solidFill>
                    <a:schemeClr val="dk1">
                      <a:lumMod val="100000"/>
                    </a:schemeClr>
                  </a:solidFill>
                  <a:latin typeface="微软雅黑" panose="020B0503020204020204" charset="-122"/>
                  <a:ea typeface="微软雅黑" panose="020B0503020204020204" charset="-122"/>
                  <a:cs typeface="+mn-ea"/>
                  <a:sym typeface="+mn-lt"/>
                </a:rPr>
                <a:t>设计定稿打印并将论文初稿发送指导教师</a:t>
              </a:r>
              <a:endParaRPr lang="zh-CN" altLang="en-US" sz="1200">
                <a:solidFill>
                  <a:schemeClr val="dk1">
                    <a:lumMod val="100000"/>
                  </a:schemeClr>
                </a:solidFill>
                <a:latin typeface="微软雅黑" panose="020B0503020204020204" charset="-122"/>
                <a:ea typeface="微软雅黑" panose="020B0503020204020204" charset="-122"/>
                <a:cs typeface="+mn-ea"/>
                <a:sym typeface="+mn-lt"/>
              </a:endParaRPr>
            </a:p>
          </p:txBody>
        </p:sp>
      </p:grpSp>
      <p:grpSp>
        <p:nvGrpSpPr>
          <p:cNvPr id="16" name="组合 15"/>
          <p:cNvGrpSpPr/>
          <p:nvPr/>
        </p:nvGrpSpPr>
        <p:grpSpPr>
          <a:xfrm>
            <a:off x="1858010" y="4209415"/>
            <a:ext cx="1981200" cy="711835"/>
            <a:chOff x="2408" y="3190"/>
            <a:chExt cx="3120" cy="1121"/>
          </a:xfrm>
        </p:grpSpPr>
        <p:sp>
          <p:nvSpPr>
            <p:cNvPr id="17" name="TextBox 45"/>
            <p:cNvSpPr txBox="1"/>
            <p:nvPr/>
          </p:nvSpPr>
          <p:spPr>
            <a:xfrm>
              <a:off x="2408" y="3190"/>
              <a:ext cx="3120" cy="663"/>
            </a:xfrm>
            <a:prstGeom prst="rect">
              <a:avLst/>
            </a:prstGeom>
          </p:spPr>
          <p:txBody>
            <a:bodyPr vert="horz" wrap="none" lIns="0" tIns="0" rIns="0" bIns="0" anchor="b" anchorCtr="1">
              <a:normAutofit/>
            </a:bodyPr>
            <a:lstStyle/>
            <a:p>
              <a:pPr algn="ctr"/>
              <a:r>
                <a:rPr lang="zh-CN" altLang="en-US" sz="2000" b="1" kern="900" dirty="0">
                  <a:solidFill>
                    <a:schemeClr val="tx1">
                      <a:lumMod val="50000"/>
                      <a:lumOff val="50000"/>
                    </a:schemeClr>
                  </a:solidFill>
                  <a:latin typeface="微软雅黑" panose="020B0503020204020204" charset="-122"/>
                  <a:ea typeface="微软雅黑" panose="020B0503020204020204" charset="-122"/>
                  <a:cs typeface="+mn-ea"/>
                  <a:sym typeface="+mn-lt"/>
                </a:rPr>
                <a:t>2019年1月1日—2019年3月10日</a:t>
              </a:r>
              <a:endParaRPr lang="zh-CN" altLang="en-US" sz="2000" b="1" kern="900" dirty="0">
                <a:solidFill>
                  <a:schemeClr val="tx1">
                    <a:lumMod val="50000"/>
                    <a:lumOff val="50000"/>
                  </a:schemeClr>
                </a:solidFill>
                <a:latin typeface="微软雅黑" panose="020B0503020204020204" charset="-122"/>
                <a:ea typeface="微软雅黑" panose="020B0503020204020204" charset="-122"/>
                <a:cs typeface="+mn-ea"/>
                <a:sym typeface="+mn-lt"/>
              </a:endParaRPr>
            </a:p>
          </p:txBody>
        </p:sp>
        <p:sp>
          <p:nvSpPr>
            <p:cNvPr id="18" name="TextBox 46"/>
            <p:cNvSpPr txBox="1"/>
            <p:nvPr/>
          </p:nvSpPr>
          <p:spPr>
            <a:xfrm>
              <a:off x="2408" y="3853"/>
              <a:ext cx="2977" cy="459"/>
            </a:xfrm>
            <a:prstGeom prst="rect">
              <a:avLst/>
            </a:prstGeom>
          </p:spPr>
          <p:txBody>
            <a:bodyPr vert="horz" wrap="square" lIns="0" tIns="0" rIns="0" bIns="0" anchor="t" anchorCtr="1">
              <a:noAutofit/>
            </a:bodyPr>
            <a:lstStyle/>
            <a:p>
              <a:pPr lvl="0" algn="ctr">
                <a:lnSpc>
                  <a:spcPct val="120000"/>
                </a:lnSpc>
              </a:pPr>
              <a:r>
                <a:rPr lang="zh-CN" altLang="en-US" sz="1200">
                  <a:solidFill>
                    <a:schemeClr val="dk1">
                      <a:lumMod val="100000"/>
                    </a:schemeClr>
                  </a:solidFill>
                  <a:latin typeface="微软雅黑" panose="020B0503020204020204" charset="-122"/>
                  <a:ea typeface="微软雅黑" panose="020B0503020204020204" charset="-122"/>
                  <a:cs typeface="+mn-ea"/>
                  <a:sym typeface="+mn-lt"/>
                </a:rPr>
                <a:t>设计系统的具体实现，编写各个功能模块，设计系统调试和修改。</a:t>
              </a:r>
              <a:endParaRPr lang="zh-CN" altLang="en-US" sz="1200">
                <a:solidFill>
                  <a:schemeClr val="dk1">
                    <a:lumMod val="100000"/>
                  </a:schemeClr>
                </a:solidFill>
                <a:latin typeface="微软雅黑" panose="020B0503020204020204" charset="-122"/>
                <a:ea typeface="微软雅黑" panose="020B0503020204020204" charset="-122"/>
                <a:cs typeface="+mn-ea"/>
                <a:sym typeface="+mn-lt"/>
              </a:endParaRPr>
            </a:p>
          </p:txBody>
        </p:sp>
      </p:grpSp>
      <p:grpSp>
        <p:nvGrpSpPr>
          <p:cNvPr id="19" name="组合 18"/>
          <p:cNvGrpSpPr/>
          <p:nvPr/>
        </p:nvGrpSpPr>
        <p:grpSpPr>
          <a:xfrm>
            <a:off x="8418830" y="2256155"/>
            <a:ext cx="1981200" cy="711835"/>
            <a:chOff x="2408" y="3190"/>
            <a:chExt cx="3120" cy="1121"/>
          </a:xfrm>
        </p:grpSpPr>
        <p:sp>
          <p:nvSpPr>
            <p:cNvPr id="20" name="TextBox 45"/>
            <p:cNvSpPr txBox="1"/>
            <p:nvPr/>
          </p:nvSpPr>
          <p:spPr>
            <a:xfrm>
              <a:off x="2408" y="3190"/>
              <a:ext cx="3120" cy="663"/>
            </a:xfrm>
            <a:prstGeom prst="rect">
              <a:avLst/>
            </a:prstGeom>
          </p:spPr>
          <p:txBody>
            <a:bodyPr vert="horz" wrap="none" lIns="0" tIns="0" rIns="0" bIns="0" anchor="b" anchorCtr="1">
              <a:normAutofit/>
            </a:bodyPr>
            <a:lstStyle/>
            <a:p>
              <a:pPr algn="ctr"/>
              <a:r>
                <a:rPr lang="zh-CN" altLang="en-US" sz="2000" b="1" kern="900" dirty="0">
                  <a:solidFill>
                    <a:schemeClr val="tx1">
                      <a:lumMod val="50000"/>
                      <a:lumOff val="50000"/>
                    </a:schemeClr>
                  </a:solidFill>
                  <a:latin typeface="微软雅黑" panose="020B0503020204020204" charset="-122"/>
                  <a:ea typeface="微软雅黑" panose="020B0503020204020204" charset="-122"/>
                  <a:cs typeface="+mn-ea"/>
                  <a:sym typeface="+mn-lt"/>
                </a:rPr>
                <a:t>2019年2月10日—2019年3月15日</a:t>
              </a:r>
              <a:endParaRPr lang="zh-CN" altLang="en-US" sz="2000" b="1" kern="900" dirty="0">
                <a:solidFill>
                  <a:schemeClr val="tx1">
                    <a:lumMod val="50000"/>
                    <a:lumOff val="50000"/>
                  </a:schemeClr>
                </a:solidFill>
                <a:latin typeface="微软雅黑" panose="020B0503020204020204" charset="-122"/>
                <a:ea typeface="微软雅黑" panose="020B0503020204020204" charset="-122"/>
                <a:cs typeface="+mn-ea"/>
                <a:sym typeface="+mn-lt"/>
              </a:endParaRPr>
            </a:p>
          </p:txBody>
        </p:sp>
        <p:sp>
          <p:nvSpPr>
            <p:cNvPr id="21" name="TextBox 46"/>
            <p:cNvSpPr txBox="1"/>
            <p:nvPr/>
          </p:nvSpPr>
          <p:spPr>
            <a:xfrm>
              <a:off x="2408" y="3853"/>
              <a:ext cx="2977" cy="459"/>
            </a:xfrm>
            <a:prstGeom prst="rect">
              <a:avLst/>
            </a:prstGeom>
          </p:spPr>
          <p:txBody>
            <a:bodyPr vert="horz" wrap="square" lIns="0" tIns="0" rIns="0" bIns="0" anchor="t" anchorCtr="1">
              <a:noAutofit/>
            </a:bodyPr>
            <a:lstStyle/>
            <a:p>
              <a:pPr lvl="0" algn="ctr">
                <a:lnSpc>
                  <a:spcPct val="120000"/>
                </a:lnSpc>
              </a:pPr>
              <a:r>
                <a:rPr lang="zh-CN" altLang="en-US" sz="1200">
                  <a:solidFill>
                    <a:schemeClr val="dk1">
                      <a:lumMod val="100000"/>
                    </a:schemeClr>
                  </a:solidFill>
                  <a:latin typeface="微软雅黑" panose="020B0503020204020204" charset="-122"/>
                  <a:ea typeface="微软雅黑" panose="020B0503020204020204" charset="-122"/>
                  <a:cs typeface="+mn-ea"/>
                  <a:sym typeface="+mn-lt"/>
                </a:rPr>
                <a:t>完善各功能设计，撰写和修改系统设计说明书，完成毕业论文</a:t>
              </a:r>
              <a:endParaRPr lang="zh-CN" altLang="en-US" sz="1200">
                <a:solidFill>
                  <a:schemeClr val="dk1">
                    <a:lumMod val="100000"/>
                  </a:schemeClr>
                </a:solidFill>
                <a:latin typeface="微软雅黑" panose="020B0503020204020204" charset="-122"/>
                <a:ea typeface="微软雅黑" panose="020B0503020204020204" charset="-122"/>
                <a:cs typeface="+mn-ea"/>
                <a:sym typeface="+mn-lt"/>
              </a:endParaRPr>
            </a:p>
          </p:txBody>
        </p:sp>
      </p:grpSp>
      <p:grpSp>
        <p:nvGrpSpPr>
          <p:cNvPr id="22" name="组合 21"/>
          <p:cNvGrpSpPr/>
          <p:nvPr/>
        </p:nvGrpSpPr>
        <p:grpSpPr>
          <a:xfrm>
            <a:off x="8418830" y="4208780"/>
            <a:ext cx="1981200" cy="711835"/>
            <a:chOff x="2408" y="3190"/>
            <a:chExt cx="3120" cy="1121"/>
          </a:xfrm>
        </p:grpSpPr>
        <p:sp>
          <p:nvSpPr>
            <p:cNvPr id="23" name="TextBox 45"/>
            <p:cNvSpPr txBox="1"/>
            <p:nvPr/>
          </p:nvSpPr>
          <p:spPr>
            <a:xfrm>
              <a:off x="2408" y="3190"/>
              <a:ext cx="3120" cy="663"/>
            </a:xfrm>
            <a:prstGeom prst="rect">
              <a:avLst/>
            </a:prstGeom>
          </p:spPr>
          <p:txBody>
            <a:bodyPr vert="horz" wrap="none" lIns="0" tIns="0" rIns="0" bIns="0" anchor="b" anchorCtr="1">
              <a:normAutofit/>
            </a:bodyPr>
            <a:lstStyle/>
            <a:p>
              <a:pPr algn="ctr"/>
              <a:r>
                <a:rPr lang="zh-CN" altLang="en-US" sz="2000" b="1" kern="900" dirty="0">
                  <a:solidFill>
                    <a:schemeClr val="tx1">
                      <a:lumMod val="50000"/>
                      <a:lumOff val="50000"/>
                    </a:schemeClr>
                  </a:solidFill>
                  <a:latin typeface="微软雅黑" panose="020B0503020204020204" charset="-122"/>
                  <a:ea typeface="微软雅黑" panose="020B0503020204020204" charset="-122"/>
                  <a:cs typeface="+mn-ea"/>
                  <a:sym typeface="+mn-lt"/>
                </a:rPr>
                <a:t>2019年4月1日—答辩时间</a:t>
              </a:r>
              <a:endParaRPr lang="zh-CN" altLang="en-US" sz="2000" b="1" kern="900" dirty="0">
                <a:solidFill>
                  <a:schemeClr val="tx1">
                    <a:lumMod val="50000"/>
                    <a:lumOff val="50000"/>
                  </a:schemeClr>
                </a:solidFill>
                <a:latin typeface="微软雅黑" panose="020B0503020204020204" charset="-122"/>
                <a:ea typeface="微软雅黑" panose="020B0503020204020204" charset="-122"/>
                <a:cs typeface="+mn-ea"/>
                <a:sym typeface="+mn-lt"/>
              </a:endParaRPr>
            </a:p>
          </p:txBody>
        </p:sp>
        <p:sp>
          <p:nvSpPr>
            <p:cNvPr id="24" name="TextBox 46"/>
            <p:cNvSpPr txBox="1"/>
            <p:nvPr/>
          </p:nvSpPr>
          <p:spPr>
            <a:xfrm>
              <a:off x="2408" y="3853"/>
              <a:ext cx="2977" cy="459"/>
            </a:xfrm>
            <a:prstGeom prst="rect">
              <a:avLst/>
            </a:prstGeom>
          </p:spPr>
          <p:txBody>
            <a:bodyPr vert="horz" wrap="square" lIns="0" tIns="0" rIns="0" bIns="0" anchor="t" anchorCtr="1">
              <a:noAutofit/>
            </a:bodyPr>
            <a:lstStyle/>
            <a:p>
              <a:pPr lvl="0" algn="ctr">
                <a:lnSpc>
                  <a:spcPct val="120000"/>
                </a:lnSpc>
              </a:pPr>
              <a:r>
                <a:rPr lang="zh-CN" altLang="en-US" sz="1200">
                  <a:solidFill>
                    <a:schemeClr val="dk1">
                      <a:lumMod val="100000"/>
                    </a:schemeClr>
                  </a:solidFill>
                  <a:latin typeface="微软雅黑" panose="020B0503020204020204" charset="-122"/>
                  <a:ea typeface="微软雅黑" panose="020B0503020204020204" charset="-122"/>
                  <a:cs typeface="+mn-ea"/>
                  <a:sym typeface="+mn-lt"/>
                </a:rPr>
                <a:t>做论文答辩准备。</a:t>
              </a:r>
              <a:endParaRPr lang="zh-CN" altLang="en-US" sz="1200">
                <a:solidFill>
                  <a:schemeClr val="dk1">
                    <a:lumMod val="100000"/>
                  </a:schemeClr>
                </a:solidFill>
                <a:latin typeface="微软雅黑" panose="020B0503020204020204" charset="-122"/>
                <a:ea typeface="微软雅黑" panose="020B0503020204020204" charset="-122"/>
                <a:cs typeface="+mn-ea"/>
                <a:sym typeface="+mn-lt"/>
              </a:endParaRPr>
            </a:p>
          </p:txBody>
        </p:sp>
      </p:grpSp>
    </p:spTree>
  </p:cSld>
  <p:clrMapOvr>
    <a:masterClrMapping/>
  </p:clrMapOvr>
  <p:transition spd="slow" advClick="0" advTm="0">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anim calcmode="lin" valueType="num">
                                      <p:cBhvr>
                                        <p:cTn id="10" dur="500" fill="hold"/>
                                        <p:tgtEl>
                                          <p:spTgt spid="6"/>
                                        </p:tgtEl>
                                        <p:attrNameLst>
                                          <p:attrName>ppt_x</p:attrName>
                                        </p:attrNameLst>
                                      </p:cBhvr>
                                      <p:tavLst>
                                        <p:tav tm="0">
                                          <p:val>
                                            <p:fltVal val="0.5"/>
                                          </p:val>
                                        </p:tav>
                                        <p:tav tm="100000">
                                          <p:val>
                                            <p:strVal val="#ppt_x"/>
                                          </p:val>
                                        </p:tav>
                                      </p:tavLst>
                                    </p:anim>
                                    <p:anim calcmode="lin" valueType="num">
                                      <p:cBhvr>
                                        <p:cTn id="11" dur="500" fill="hold"/>
                                        <p:tgtEl>
                                          <p:spTgt spid="6"/>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p:cTn id="14" dur="500" fill="hold"/>
                                        <p:tgtEl>
                                          <p:spTgt spid="3"/>
                                        </p:tgtEl>
                                        <p:attrNameLst>
                                          <p:attrName>ppt_w</p:attrName>
                                        </p:attrNameLst>
                                      </p:cBhvr>
                                      <p:tavLst>
                                        <p:tav tm="0">
                                          <p:val>
                                            <p:fltVal val="0"/>
                                          </p:val>
                                        </p:tav>
                                        <p:tav tm="100000">
                                          <p:val>
                                            <p:strVal val="#ppt_w"/>
                                          </p:val>
                                        </p:tav>
                                      </p:tavLst>
                                    </p:anim>
                                    <p:anim calcmode="lin" valueType="num">
                                      <p:cBhvr>
                                        <p:cTn id="15" dur="500" fill="hold"/>
                                        <p:tgtEl>
                                          <p:spTgt spid="3"/>
                                        </p:tgtEl>
                                        <p:attrNameLst>
                                          <p:attrName>ppt_h</p:attrName>
                                        </p:attrNameLst>
                                      </p:cBhvr>
                                      <p:tavLst>
                                        <p:tav tm="0">
                                          <p:val>
                                            <p:fltVal val="0"/>
                                          </p:val>
                                        </p:tav>
                                        <p:tav tm="100000">
                                          <p:val>
                                            <p:strVal val="#ppt_h"/>
                                          </p:val>
                                        </p:tav>
                                      </p:tavLst>
                                    </p:anim>
                                    <p:animEffect transition="in" filter="fade">
                                      <p:cBhvr>
                                        <p:cTn id="16" dur="500"/>
                                        <p:tgtEl>
                                          <p:spTgt spid="3"/>
                                        </p:tgtEl>
                                      </p:cBhvr>
                                    </p:animEffect>
                                    <p:anim calcmode="lin" valueType="num">
                                      <p:cBhvr>
                                        <p:cTn id="17" dur="500" fill="hold"/>
                                        <p:tgtEl>
                                          <p:spTgt spid="3"/>
                                        </p:tgtEl>
                                        <p:attrNameLst>
                                          <p:attrName>ppt_x</p:attrName>
                                        </p:attrNameLst>
                                      </p:cBhvr>
                                      <p:tavLst>
                                        <p:tav tm="0">
                                          <p:val>
                                            <p:fltVal val="0.5"/>
                                          </p:val>
                                        </p:tav>
                                        <p:tav tm="100000">
                                          <p:val>
                                            <p:strVal val="#ppt_x"/>
                                          </p:val>
                                        </p:tav>
                                      </p:tavLst>
                                    </p:anim>
                                    <p:anim calcmode="lin" valueType="num">
                                      <p:cBhvr>
                                        <p:cTn id="18" dur="500" fill="hold"/>
                                        <p:tgtEl>
                                          <p:spTgt spid="3"/>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p:cTn id="21" dur="500" fill="hold"/>
                                        <p:tgtEl>
                                          <p:spTgt spid="8"/>
                                        </p:tgtEl>
                                        <p:attrNameLst>
                                          <p:attrName>ppt_w</p:attrName>
                                        </p:attrNameLst>
                                      </p:cBhvr>
                                      <p:tavLst>
                                        <p:tav tm="0">
                                          <p:val>
                                            <p:fltVal val="0"/>
                                          </p:val>
                                        </p:tav>
                                        <p:tav tm="100000">
                                          <p:val>
                                            <p:strVal val="#ppt_w"/>
                                          </p:val>
                                        </p:tav>
                                      </p:tavLst>
                                    </p:anim>
                                    <p:anim calcmode="lin" valueType="num">
                                      <p:cBhvr>
                                        <p:cTn id="22" dur="500" fill="hold"/>
                                        <p:tgtEl>
                                          <p:spTgt spid="8"/>
                                        </p:tgtEl>
                                        <p:attrNameLst>
                                          <p:attrName>ppt_h</p:attrName>
                                        </p:attrNameLst>
                                      </p:cBhvr>
                                      <p:tavLst>
                                        <p:tav tm="0">
                                          <p:val>
                                            <p:fltVal val="0"/>
                                          </p:val>
                                        </p:tav>
                                        <p:tav tm="100000">
                                          <p:val>
                                            <p:strVal val="#ppt_h"/>
                                          </p:val>
                                        </p:tav>
                                      </p:tavLst>
                                    </p:anim>
                                    <p:animEffect transition="in" filter="fade">
                                      <p:cBhvr>
                                        <p:cTn id="23" dur="500"/>
                                        <p:tgtEl>
                                          <p:spTgt spid="8"/>
                                        </p:tgtEl>
                                      </p:cBhvr>
                                    </p:animEffect>
                                    <p:anim calcmode="lin" valueType="num">
                                      <p:cBhvr>
                                        <p:cTn id="24" dur="500" fill="hold"/>
                                        <p:tgtEl>
                                          <p:spTgt spid="8"/>
                                        </p:tgtEl>
                                        <p:attrNameLst>
                                          <p:attrName>ppt_x</p:attrName>
                                        </p:attrNameLst>
                                      </p:cBhvr>
                                      <p:tavLst>
                                        <p:tav tm="0">
                                          <p:val>
                                            <p:fltVal val="0.5"/>
                                          </p:val>
                                        </p:tav>
                                        <p:tav tm="100000">
                                          <p:val>
                                            <p:strVal val="#ppt_x"/>
                                          </p:val>
                                        </p:tav>
                                      </p:tavLst>
                                    </p:anim>
                                    <p:anim calcmode="lin" valueType="num">
                                      <p:cBhvr>
                                        <p:cTn id="25" dur="500" fill="hold"/>
                                        <p:tgtEl>
                                          <p:spTgt spid="8"/>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0"/>
                                  </p:stCondLst>
                                  <p:childTnLst>
                                    <p:set>
                                      <p:cBhvr>
                                        <p:cTn id="27" dur="1" fill="hold">
                                          <p:stCondLst>
                                            <p:cond delay="0"/>
                                          </p:stCondLst>
                                        </p:cTn>
                                        <p:tgtEl>
                                          <p:spTgt spid="7"/>
                                        </p:tgtEl>
                                        <p:attrNameLst>
                                          <p:attrName>style.visibility</p:attrName>
                                        </p:attrNameLst>
                                      </p:cBhvr>
                                      <p:to>
                                        <p:strVal val="visible"/>
                                      </p:to>
                                    </p:set>
                                    <p:anim calcmode="lin" valueType="num">
                                      <p:cBhvr>
                                        <p:cTn id="28" dur="500" fill="hold"/>
                                        <p:tgtEl>
                                          <p:spTgt spid="7"/>
                                        </p:tgtEl>
                                        <p:attrNameLst>
                                          <p:attrName>ppt_w</p:attrName>
                                        </p:attrNameLst>
                                      </p:cBhvr>
                                      <p:tavLst>
                                        <p:tav tm="0">
                                          <p:val>
                                            <p:fltVal val="0"/>
                                          </p:val>
                                        </p:tav>
                                        <p:tav tm="100000">
                                          <p:val>
                                            <p:strVal val="#ppt_w"/>
                                          </p:val>
                                        </p:tav>
                                      </p:tavLst>
                                    </p:anim>
                                    <p:anim calcmode="lin" valueType="num">
                                      <p:cBhvr>
                                        <p:cTn id="29" dur="500" fill="hold"/>
                                        <p:tgtEl>
                                          <p:spTgt spid="7"/>
                                        </p:tgtEl>
                                        <p:attrNameLst>
                                          <p:attrName>ppt_h</p:attrName>
                                        </p:attrNameLst>
                                      </p:cBhvr>
                                      <p:tavLst>
                                        <p:tav tm="0">
                                          <p:val>
                                            <p:fltVal val="0"/>
                                          </p:val>
                                        </p:tav>
                                        <p:tav tm="100000">
                                          <p:val>
                                            <p:strVal val="#ppt_h"/>
                                          </p:val>
                                        </p:tav>
                                      </p:tavLst>
                                    </p:anim>
                                    <p:animEffect transition="in" filter="fade">
                                      <p:cBhvr>
                                        <p:cTn id="30" dur="500"/>
                                        <p:tgtEl>
                                          <p:spTgt spid="7"/>
                                        </p:tgtEl>
                                      </p:cBhvr>
                                    </p:animEffect>
                                    <p:anim calcmode="lin" valueType="num">
                                      <p:cBhvr>
                                        <p:cTn id="31" dur="500" fill="hold"/>
                                        <p:tgtEl>
                                          <p:spTgt spid="7"/>
                                        </p:tgtEl>
                                        <p:attrNameLst>
                                          <p:attrName>ppt_x</p:attrName>
                                        </p:attrNameLst>
                                      </p:cBhvr>
                                      <p:tavLst>
                                        <p:tav tm="0">
                                          <p:val>
                                            <p:fltVal val="0.5"/>
                                          </p:val>
                                        </p:tav>
                                        <p:tav tm="100000">
                                          <p:val>
                                            <p:strVal val="#ppt_x"/>
                                          </p:val>
                                        </p:tav>
                                      </p:tavLst>
                                    </p:anim>
                                    <p:anim calcmode="lin" valueType="num">
                                      <p:cBhvr>
                                        <p:cTn id="32" dur="500" fill="hold"/>
                                        <p:tgtEl>
                                          <p:spTgt spid="7"/>
                                        </p:tgtEl>
                                        <p:attrNameLst>
                                          <p:attrName>ppt_y</p:attrName>
                                        </p:attrNameLst>
                                      </p:cBhvr>
                                      <p:tavLst>
                                        <p:tav tm="0">
                                          <p:val>
                                            <p:fltVal val="0.5"/>
                                          </p:val>
                                        </p:tav>
                                        <p:tav tm="100000">
                                          <p:val>
                                            <p:strVal val="#ppt_y"/>
                                          </p:val>
                                        </p:tav>
                                      </p:tavLst>
                                    </p:anim>
                                  </p:childTnLst>
                                </p:cTn>
                              </p:par>
                            </p:childTnLst>
                          </p:cTn>
                        </p:par>
                        <p:par>
                          <p:cTn id="33" fill="hold">
                            <p:stCondLst>
                              <p:cond delay="500"/>
                            </p:stCondLst>
                            <p:childTnLst>
                              <p:par>
                                <p:cTn id="34" presetID="45" presetClass="entr" presetSubtype="0" fill="hold" grpId="0" nodeType="after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fade">
                                      <p:cBhvr>
                                        <p:cTn id="36" dur="500"/>
                                        <p:tgtEl>
                                          <p:spTgt spid="11"/>
                                        </p:tgtEl>
                                      </p:cBhvr>
                                    </p:animEffect>
                                    <p:anim calcmode="lin" valueType="num">
                                      <p:cBhvr>
                                        <p:cTn id="37" dur="500" fill="hold"/>
                                        <p:tgtEl>
                                          <p:spTgt spid="11"/>
                                        </p:tgtEl>
                                        <p:attrNameLst>
                                          <p:attrName>ppt_w</p:attrName>
                                        </p:attrNameLst>
                                      </p:cBhvr>
                                      <p:tavLst>
                                        <p:tav tm="0" fmla="#ppt_w*sin(2.5*pi*$)">
                                          <p:val>
                                            <p:fltVal val="0"/>
                                          </p:val>
                                        </p:tav>
                                        <p:tav tm="100000">
                                          <p:val>
                                            <p:fltVal val="1"/>
                                          </p:val>
                                        </p:tav>
                                      </p:tavLst>
                                    </p:anim>
                                    <p:anim calcmode="lin" valueType="num">
                                      <p:cBhvr>
                                        <p:cTn id="38" dur="500" fill="hold"/>
                                        <p:tgtEl>
                                          <p:spTgt spid="11"/>
                                        </p:tgtEl>
                                        <p:attrNameLst>
                                          <p:attrName>ppt_h</p:attrName>
                                        </p:attrNameLst>
                                      </p:cBhvr>
                                      <p:tavLst>
                                        <p:tav tm="0">
                                          <p:val>
                                            <p:strVal val="#ppt_h"/>
                                          </p:val>
                                        </p:tav>
                                        <p:tav tm="100000">
                                          <p:val>
                                            <p:strVal val="#ppt_h"/>
                                          </p:val>
                                        </p:tav>
                                      </p:tavLst>
                                    </p:anim>
                                  </p:childTnLst>
                                </p:cTn>
                              </p:par>
                              <p:par>
                                <p:cTn id="39" presetID="45" presetClass="entr" presetSubtype="0" fill="hold" grpId="0" nodeType="withEffect">
                                  <p:stCondLst>
                                    <p:cond delay="0"/>
                                  </p:stCondLst>
                                  <p:childTnLst>
                                    <p:set>
                                      <p:cBhvr>
                                        <p:cTn id="40" dur="1" fill="hold">
                                          <p:stCondLst>
                                            <p:cond delay="0"/>
                                          </p:stCondLst>
                                        </p:cTn>
                                        <p:tgtEl>
                                          <p:spTgt spid="12"/>
                                        </p:tgtEl>
                                        <p:attrNameLst>
                                          <p:attrName>style.visibility</p:attrName>
                                        </p:attrNameLst>
                                      </p:cBhvr>
                                      <p:to>
                                        <p:strVal val="visible"/>
                                      </p:to>
                                    </p:set>
                                    <p:animEffect transition="in" filter="fade">
                                      <p:cBhvr>
                                        <p:cTn id="41" dur="500"/>
                                        <p:tgtEl>
                                          <p:spTgt spid="12"/>
                                        </p:tgtEl>
                                      </p:cBhvr>
                                    </p:animEffect>
                                    <p:anim calcmode="lin" valueType="num">
                                      <p:cBhvr>
                                        <p:cTn id="42" dur="500" fill="hold"/>
                                        <p:tgtEl>
                                          <p:spTgt spid="12"/>
                                        </p:tgtEl>
                                        <p:attrNameLst>
                                          <p:attrName>ppt_w</p:attrName>
                                        </p:attrNameLst>
                                      </p:cBhvr>
                                      <p:tavLst>
                                        <p:tav tm="0" fmla="#ppt_w*sin(2.5*pi*$)">
                                          <p:val>
                                            <p:fltVal val="0"/>
                                          </p:val>
                                        </p:tav>
                                        <p:tav tm="100000">
                                          <p:val>
                                            <p:fltVal val="1"/>
                                          </p:val>
                                        </p:tav>
                                      </p:tavLst>
                                    </p:anim>
                                    <p:anim calcmode="lin" valueType="num">
                                      <p:cBhvr>
                                        <p:cTn id="43" dur="500" fill="hold"/>
                                        <p:tgtEl>
                                          <p:spTgt spid="12"/>
                                        </p:tgtEl>
                                        <p:attrNameLst>
                                          <p:attrName>ppt_h</p:attrName>
                                        </p:attrNameLst>
                                      </p:cBhvr>
                                      <p:tavLst>
                                        <p:tav tm="0">
                                          <p:val>
                                            <p:strVal val="#ppt_h"/>
                                          </p:val>
                                        </p:tav>
                                        <p:tav tm="100000">
                                          <p:val>
                                            <p:strVal val="#ppt_h"/>
                                          </p:val>
                                        </p:tav>
                                      </p:tavLst>
                                    </p:anim>
                                  </p:childTnLst>
                                </p:cTn>
                              </p:par>
                              <p:par>
                                <p:cTn id="44" presetID="45" presetClass="entr" presetSubtype="0" fill="hold" grpId="0" nodeType="withEffect">
                                  <p:stCondLst>
                                    <p:cond delay="0"/>
                                  </p:stCondLst>
                                  <p:childTnLst>
                                    <p:set>
                                      <p:cBhvr>
                                        <p:cTn id="45" dur="1" fill="hold">
                                          <p:stCondLst>
                                            <p:cond delay="0"/>
                                          </p:stCondLst>
                                        </p:cTn>
                                        <p:tgtEl>
                                          <p:spTgt spid="4"/>
                                        </p:tgtEl>
                                        <p:attrNameLst>
                                          <p:attrName>style.visibility</p:attrName>
                                        </p:attrNameLst>
                                      </p:cBhvr>
                                      <p:to>
                                        <p:strVal val="visible"/>
                                      </p:to>
                                    </p:set>
                                    <p:animEffect transition="in" filter="fade">
                                      <p:cBhvr>
                                        <p:cTn id="46" dur="500"/>
                                        <p:tgtEl>
                                          <p:spTgt spid="4"/>
                                        </p:tgtEl>
                                      </p:cBhvr>
                                    </p:animEffect>
                                    <p:anim calcmode="lin" valueType="num">
                                      <p:cBhvr>
                                        <p:cTn id="47" dur="500" fill="hold"/>
                                        <p:tgtEl>
                                          <p:spTgt spid="4"/>
                                        </p:tgtEl>
                                        <p:attrNameLst>
                                          <p:attrName>ppt_w</p:attrName>
                                        </p:attrNameLst>
                                      </p:cBhvr>
                                      <p:tavLst>
                                        <p:tav tm="0" fmla="#ppt_w*sin(2.5*pi*$)">
                                          <p:val>
                                            <p:fltVal val="0"/>
                                          </p:val>
                                        </p:tav>
                                        <p:tav tm="100000">
                                          <p:val>
                                            <p:fltVal val="1"/>
                                          </p:val>
                                        </p:tav>
                                      </p:tavLst>
                                    </p:anim>
                                    <p:anim calcmode="lin" valueType="num">
                                      <p:cBhvr>
                                        <p:cTn id="48" dur="500" fill="hold"/>
                                        <p:tgtEl>
                                          <p:spTgt spid="4"/>
                                        </p:tgtEl>
                                        <p:attrNameLst>
                                          <p:attrName>ppt_h</p:attrName>
                                        </p:attrNameLst>
                                      </p:cBhvr>
                                      <p:tavLst>
                                        <p:tav tm="0">
                                          <p:val>
                                            <p:strVal val="#ppt_h"/>
                                          </p:val>
                                        </p:tav>
                                        <p:tav tm="100000">
                                          <p:val>
                                            <p:strVal val="#ppt_h"/>
                                          </p:val>
                                        </p:tav>
                                      </p:tavLst>
                                    </p:anim>
                                  </p:childTnLst>
                                </p:cTn>
                              </p:par>
                              <p:par>
                                <p:cTn id="49" presetID="45" presetClass="entr" presetSubtype="0" fill="hold" grpId="0" nodeType="withEffect">
                                  <p:stCondLst>
                                    <p:cond delay="0"/>
                                  </p:stCondLst>
                                  <p:childTnLst>
                                    <p:set>
                                      <p:cBhvr>
                                        <p:cTn id="50" dur="1" fill="hold">
                                          <p:stCondLst>
                                            <p:cond delay="0"/>
                                          </p:stCondLst>
                                        </p:cTn>
                                        <p:tgtEl>
                                          <p:spTgt spid="10"/>
                                        </p:tgtEl>
                                        <p:attrNameLst>
                                          <p:attrName>style.visibility</p:attrName>
                                        </p:attrNameLst>
                                      </p:cBhvr>
                                      <p:to>
                                        <p:strVal val="visible"/>
                                      </p:to>
                                    </p:set>
                                    <p:animEffect transition="in" filter="fade">
                                      <p:cBhvr>
                                        <p:cTn id="51" dur="500"/>
                                        <p:tgtEl>
                                          <p:spTgt spid="10"/>
                                        </p:tgtEl>
                                      </p:cBhvr>
                                    </p:animEffect>
                                    <p:anim calcmode="lin" valueType="num">
                                      <p:cBhvr>
                                        <p:cTn id="52" dur="500" fill="hold"/>
                                        <p:tgtEl>
                                          <p:spTgt spid="10"/>
                                        </p:tgtEl>
                                        <p:attrNameLst>
                                          <p:attrName>ppt_w</p:attrName>
                                        </p:attrNameLst>
                                      </p:cBhvr>
                                      <p:tavLst>
                                        <p:tav tm="0" fmla="#ppt_w*sin(2.5*pi*$)">
                                          <p:val>
                                            <p:fltVal val="0"/>
                                          </p:val>
                                        </p:tav>
                                        <p:tav tm="100000">
                                          <p:val>
                                            <p:fltVal val="1"/>
                                          </p:val>
                                        </p:tav>
                                      </p:tavLst>
                                    </p:anim>
                                    <p:anim calcmode="lin" valueType="num">
                                      <p:cBhvr>
                                        <p:cTn id="53" dur="500" fill="hold"/>
                                        <p:tgtEl>
                                          <p:spTgt spid="10"/>
                                        </p:tgtEl>
                                        <p:attrNameLst>
                                          <p:attrName>ppt_h</p:attrName>
                                        </p:attrNameLst>
                                      </p:cBhvr>
                                      <p:tavLst>
                                        <p:tav tm="0">
                                          <p:val>
                                            <p:strVal val="#ppt_h"/>
                                          </p:val>
                                        </p:tav>
                                        <p:tav tm="100000">
                                          <p:val>
                                            <p:strVal val="#ppt_h"/>
                                          </p:val>
                                        </p:tav>
                                      </p:tavLst>
                                    </p:anim>
                                  </p:childTnLst>
                                </p:cTn>
                              </p:par>
                            </p:childTnLst>
                          </p:cTn>
                        </p:par>
                        <p:par>
                          <p:cTn id="54" fill="hold">
                            <p:stCondLst>
                              <p:cond delay="1000"/>
                            </p:stCondLst>
                            <p:childTnLst>
                              <p:par>
                                <p:cTn id="55" presetID="5" presetClass="entr" presetSubtype="10" fill="hold" nodeType="afterEffect">
                                  <p:stCondLst>
                                    <p:cond delay="0"/>
                                  </p:stCondLst>
                                  <p:childTnLst>
                                    <p:set>
                                      <p:cBhvr>
                                        <p:cTn id="56" dur="1" fill="hold">
                                          <p:stCondLst>
                                            <p:cond delay="0"/>
                                          </p:stCondLst>
                                        </p:cTn>
                                        <p:tgtEl>
                                          <p:spTgt spid="13"/>
                                        </p:tgtEl>
                                        <p:attrNameLst>
                                          <p:attrName>style.visibility</p:attrName>
                                        </p:attrNameLst>
                                      </p:cBhvr>
                                      <p:to>
                                        <p:strVal val="visible"/>
                                      </p:to>
                                    </p:set>
                                    <p:animEffect transition="in" filter="checkerboard(across)">
                                      <p:cBhvr>
                                        <p:cTn id="57" dur="500"/>
                                        <p:tgtEl>
                                          <p:spTgt spid="13"/>
                                        </p:tgtEl>
                                      </p:cBhvr>
                                    </p:animEffect>
                                  </p:childTnLst>
                                </p:cTn>
                              </p:par>
                            </p:childTnLst>
                          </p:cTn>
                        </p:par>
                        <p:par>
                          <p:cTn id="58" fill="hold">
                            <p:stCondLst>
                              <p:cond delay="1500"/>
                            </p:stCondLst>
                            <p:childTnLst>
                              <p:par>
                                <p:cTn id="59" presetID="5" presetClass="entr" presetSubtype="10" fill="hold" nodeType="afterEffect">
                                  <p:stCondLst>
                                    <p:cond delay="0"/>
                                  </p:stCondLst>
                                  <p:childTnLst>
                                    <p:set>
                                      <p:cBhvr>
                                        <p:cTn id="60" dur="1" fill="hold">
                                          <p:stCondLst>
                                            <p:cond delay="0"/>
                                          </p:stCondLst>
                                        </p:cTn>
                                        <p:tgtEl>
                                          <p:spTgt spid="16"/>
                                        </p:tgtEl>
                                        <p:attrNameLst>
                                          <p:attrName>style.visibility</p:attrName>
                                        </p:attrNameLst>
                                      </p:cBhvr>
                                      <p:to>
                                        <p:strVal val="visible"/>
                                      </p:to>
                                    </p:set>
                                    <p:animEffect transition="in" filter="checkerboard(across)">
                                      <p:cBhvr>
                                        <p:cTn id="61" dur="500"/>
                                        <p:tgtEl>
                                          <p:spTgt spid="16"/>
                                        </p:tgtEl>
                                      </p:cBhvr>
                                    </p:animEffect>
                                  </p:childTnLst>
                                </p:cTn>
                              </p:par>
                            </p:childTnLst>
                          </p:cTn>
                        </p:par>
                        <p:par>
                          <p:cTn id="62" fill="hold">
                            <p:stCondLst>
                              <p:cond delay="2000"/>
                            </p:stCondLst>
                            <p:childTnLst>
                              <p:par>
                                <p:cTn id="63" presetID="5" presetClass="entr" presetSubtype="10" fill="hold" nodeType="afterEffect">
                                  <p:stCondLst>
                                    <p:cond delay="0"/>
                                  </p:stCondLst>
                                  <p:childTnLst>
                                    <p:set>
                                      <p:cBhvr>
                                        <p:cTn id="64" dur="1" fill="hold">
                                          <p:stCondLst>
                                            <p:cond delay="0"/>
                                          </p:stCondLst>
                                        </p:cTn>
                                        <p:tgtEl>
                                          <p:spTgt spid="19"/>
                                        </p:tgtEl>
                                        <p:attrNameLst>
                                          <p:attrName>style.visibility</p:attrName>
                                        </p:attrNameLst>
                                      </p:cBhvr>
                                      <p:to>
                                        <p:strVal val="visible"/>
                                      </p:to>
                                    </p:set>
                                    <p:animEffect transition="in" filter="checkerboard(across)">
                                      <p:cBhvr>
                                        <p:cTn id="65" dur="500"/>
                                        <p:tgtEl>
                                          <p:spTgt spid="19"/>
                                        </p:tgtEl>
                                      </p:cBhvr>
                                    </p:animEffect>
                                  </p:childTnLst>
                                </p:cTn>
                              </p:par>
                            </p:childTnLst>
                          </p:cTn>
                        </p:par>
                        <p:par>
                          <p:cTn id="66" fill="hold">
                            <p:stCondLst>
                              <p:cond delay="2500"/>
                            </p:stCondLst>
                            <p:childTnLst>
                              <p:par>
                                <p:cTn id="67" presetID="5" presetClass="entr" presetSubtype="10" fill="hold" nodeType="afterEffect">
                                  <p:stCondLst>
                                    <p:cond delay="0"/>
                                  </p:stCondLst>
                                  <p:childTnLst>
                                    <p:set>
                                      <p:cBhvr>
                                        <p:cTn id="68" dur="1" fill="hold">
                                          <p:stCondLst>
                                            <p:cond delay="0"/>
                                          </p:stCondLst>
                                        </p:cTn>
                                        <p:tgtEl>
                                          <p:spTgt spid="22"/>
                                        </p:tgtEl>
                                        <p:attrNameLst>
                                          <p:attrName>style.visibility</p:attrName>
                                        </p:attrNameLst>
                                      </p:cBhvr>
                                      <p:to>
                                        <p:strVal val="visible"/>
                                      </p:to>
                                    </p:set>
                                    <p:animEffect transition="in" filter="checkerboard(across)">
                                      <p:cBhvr>
                                        <p:cTn id="69"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6" grpId="0" bldLvl="0" animBg="1"/>
      <p:bldP spid="7" grpId="0" bldLvl="0" animBg="1"/>
      <p:bldP spid="8" grpId="0" bldLvl="0" animBg="1"/>
      <p:bldP spid="4" grpId="0" bldLvl="0" animBg="1"/>
      <p:bldP spid="10" grpId="0" bldLvl="0" animBg="1"/>
      <p:bldP spid="11" grpId="0" bldLvl="0" animBg="1"/>
      <p:bldP spid="12" grpId="0" bldLvl="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图片1"/>
          <p:cNvPicPr>
            <a:picLocks noChangeAspect="1"/>
          </p:cNvPicPr>
          <p:nvPr/>
        </p:nvPicPr>
        <p:blipFill>
          <a:blip r:embed="rId1"/>
          <a:stretch>
            <a:fillRect/>
          </a:stretch>
        </p:blipFill>
        <p:spPr>
          <a:xfrm>
            <a:off x="-9525" y="-14605"/>
            <a:ext cx="12353925" cy="6886575"/>
          </a:xfrm>
          <a:prstGeom prst="rect">
            <a:avLst/>
          </a:prstGeom>
        </p:spPr>
      </p:pic>
      <p:cxnSp>
        <p:nvCxnSpPr>
          <p:cNvPr id="4" name="直接连接符 3"/>
          <p:cNvCxnSpPr/>
          <p:nvPr/>
        </p:nvCxnSpPr>
        <p:spPr>
          <a:xfrm>
            <a:off x="6224270" y="670560"/>
            <a:ext cx="6350" cy="1867535"/>
          </a:xfrm>
          <a:prstGeom prst="line">
            <a:avLst/>
          </a:prstGeom>
          <a:ln>
            <a:solidFill>
              <a:srgbClr val="8D9E92"/>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6224270" y="3500755"/>
            <a:ext cx="635" cy="1946910"/>
          </a:xfrm>
          <a:prstGeom prst="line">
            <a:avLst/>
          </a:prstGeom>
          <a:ln>
            <a:solidFill>
              <a:srgbClr val="8D9E92"/>
            </a:solidFill>
          </a:ln>
        </p:spPr>
        <p:style>
          <a:lnRef idx="1">
            <a:schemeClr val="accent1"/>
          </a:lnRef>
          <a:fillRef idx="0">
            <a:schemeClr val="accent1"/>
          </a:fillRef>
          <a:effectRef idx="0">
            <a:schemeClr val="accent1"/>
          </a:effectRef>
          <a:fontRef idx="minor">
            <a:schemeClr val="tx1"/>
          </a:fontRef>
        </p:style>
      </p:cxnSp>
      <p:sp>
        <p:nvSpPr>
          <p:cNvPr id="17" name="文本框 16"/>
          <p:cNvSpPr txBox="1"/>
          <p:nvPr/>
        </p:nvSpPr>
        <p:spPr>
          <a:xfrm>
            <a:off x="5136312" y="1067435"/>
            <a:ext cx="914400" cy="1107440"/>
          </a:xfrm>
          <a:prstGeom prst="rect">
            <a:avLst/>
          </a:prstGeom>
        </p:spPr>
        <p:txBody>
          <a:bodyPr wrap="none" lIns="0" tIns="0" rIns="0" bIns="0">
            <a:spAutoFit/>
          </a:bodyPr>
          <a:lstStyle>
            <a:defPPr>
              <a:defRPr lang="zh-CN"/>
            </a:defPPr>
            <a:lvl1pPr algn="ctr">
              <a:defRPr sz="7200">
                <a:solidFill>
                  <a:srgbClr val="6A8074"/>
                </a:solidFill>
                <a:latin typeface="字酷堂清楷体" panose="02010601030101010101" pitchFamily="2" charset="-122"/>
                <a:ea typeface="字酷堂清楷体" panose="02010601030101010101" pitchFamily="2" charset="-122"/>
              </a:defRPr>
            </a:lvl1pPr>
          </a:lstStyle>
          <a:p>
            <a:r>
              <a:rPr lang="zh-CN" altLang="en-US" dirty="0">
                <a:latin typeface="方正姚体" panose="02010601030101010101" charset="-122"/>
                <a:ea typeface="方正姚体" panose="02010601030101010101" charset="-122"/>
              </a:rPr>
              <a:t>谢</a:t>
            </a:r>
            <a:endParaRPr lang="zh-CN" altLang="en-US" dirty="0">
              <a:latin typeface="方正姚体" panose="02010601030101010101" charset="-122"/>
              <a:ea typeface="方正姚体" panose="02010601030101010101" charset="-122"/>
            </a:endParaRPr>
          </a:p>
        </p:txBody>
      </p:sp>
      <p:sp>
        <p:nvSpPr>
          <p:cNvPr id="18" name="文本框 17"/>
          <p:cNvSpPr txBox="1"/>
          <p:nvPr/>
        </p:nvSpPr>
        <p:spPr>
          <a:xfrm>
            <a:off x="6360600" y="1807664"/>
            <a:ext cx="914400" cy="1107440"/>
          </a:xfrm>
          <a:prstGeom prst="rect">
            <a:avLst/>
          </a:prstGeom>
        </p:spPr>
        <p:txBody>
          <a:bodyPr wrap="none" lIns="0" tIns="0" rIns="0" bIns="0">
            <a:spAutoFit/>
          </a:bodyPr>
          <a:lstStyle>
            <a:defPPr>
              <a:defRPr lang="zh-CN"/>
            </a:defPPr>
            <a:lvl1pPr algn="ctr">
              <a:defRPr sz="7200">
                <a:solidFill>
                  <a:srgbClr val="6A8074"/>
                </a:solidFill>
                <a:latin typeface="字酷堂清楷体" panose="02010601030101010101" pitchFamily="2" charset="-122"/>
                <a:ea typeface="字酷堂清楷体" panose="02010601030101010101" pitchFamily="2" charset="-122"/>
              </a:defRPr>
            </a:lvl1pPr>
          </a:lstStyle>
          <a:p>
            <a:r>
              <a:rPr lang="zh-CN" altLang="en-US" dirty="0">
                <a:latin typeface="方正姚体" panose="02010601030101010101" charset="-122"/>
                <a:ea typeface="方正姚体" panose="02010601030101010101" charset="-122"/>
              </a:rPr>
              <a:t>谢</a:t>
            </a:r>
            <a:endParaRPr lang="zh-CN" altLang="en-US" dirty="0">
              <a:latin typeface="方正姚体" panose="02010601030101010101" charset="-122"/>
              <a:ea typeface="方正姚体" panose="02010601030101010101" charset="-122"/>
            </a:endParaRPr>
          </a:p>
        </p:txBody>
      </p:sp>
      <p:sp>
        <p:nvSpPr>
          <p:cNvPr id="19" name="文本框 18"/>
          <p:cNvSpPr txBox="1"/>
          <p:nvPr/>
        </p:nvSpPr>
        <p:spPr>
          <a:xfrm>
            <a:off x="5136332" y="2841469"/>
            <a:ext cx="914400" cy="1107440"/>
          </a:xfrm>
          <a:prstGeom prst="rect">
            <a:avLst/>
          </a:prstGeom>
        </p:spPr>
        <p:txBody>
          <a:bodyPr wrap="none" lIns="0" tIns="0" rIns="0" bIns="0">
            <a:spAutoFit/>
          </a:bodyPr>
          <a:lstStyle>
            <a:defPPr>
              <a:defRPr lang="zh-CN"/>
            </a:defPPr>
            <a:lvl1pPr algn="ctr">
              <a:defRPr sz="7200">
                <a:solidFill>
                  <a:srgbClr val="6A8074"/>
                </a:solidFill>
                <a:latin typeface="字酷堂清楷体" panose="02010601030101010101" pitchFamily="2" charset="-122"/>
                <a:ea typeface="字酷堂清楷体" panose="02010601030101010101" pitchFamily="2" charset="-122"/>
              </a:defRPr>
            </a:lvl1pPr>
          </a:lstStyle>
          <a:p>
            <a:r>
              <a:rPr lang="zh-CN" altLang="en-US" dirty="0">
                <a:latin typeface="方正姚体" panose="02010601030101010101" charset="-122"/>
                <a:ea typeface="方正姚体" panose="02010601030101010101" charset="-122"/>
              </a:rPr>
              <a:t>观</a:t>
            </a:r>
            <a:endParaRPr lang="zh-CN" altLang="en-US" dirty="0">
              <a:latin typeface="方正姚体" panose="02010601030101010101" charset="-122"/>
              <a:ea typeface="方正姚体" panose="02010601030101010101" charset="-122"/>
            </a:endParaRPr>
          </a:p>
        </p:txBody>
      </p:sp>
      <p:sp>
        <p:nvSpPr>
          <p:cNvPr id="20" name="文本框 19"/>
          <p:cNvSpPr txBox="1"/>
          <p:nvPr/>
        </p:nvSpPr>
        <p:spPr>
          <a:xfrm>
            <a:off x="6356215" y="3764041"/>
            <a:ext cx="718767" cy="1107440"/>
          </a:xfrm>
          <a:prstGeom prst="rect">
            <a:avLst/>
          </a:prstGeom>
        </p:spPr>
        <p:txBody>
          <a:bodyPr wrap="square" lIns="0" tIns="0" rIns="0" bIns="0">
            <a:spAutoFit/>
          </a:bodyPr>
          <a:lstStyle>
            <a:defPPr>
              <a:defRPr lang="zh-CN"/>
            </a:defPPr>
            <a:lvl1pPr algn="ctr">
              <a:defRPr sz="7200">
                <a:solidFill>
                  <a:srgbClr val="6A8074"/>
                </a:solidFill>
                <a:latin typeface="字酷堂清楷体" panose="02010601030101010101" pitchFamily="2" charset="-122"/>
                <a:ea typeface="字酷堂清楷体" panose="02010601030101010101" pitchFamily="2" charset="-122"/>
              </a:defRPr>
            </a:lvl1pPr>
          </a:lstStyle>
          <a:p>
            <a:r>
              <a:rPr lang="zh-CN" altLang="en-US" dirty="0">
                <a:latin typeface="方正姚体" panose="02010601030101010101" charset="-122"/>
                <a:ea typeface="方正姚体" panose="02010601030101010101" charset="-122"/>
              </a:rPr>
              <a:t>看</a:t>
            </a:r>
            <a:endParaRPr lang="zh-CN" altLang="en-US" dirty="0">
              <a:latin typeface="方正姚体" panose="02010601030101010101" charset="-122"/>
              <a:ea typeface="方正姚体" panose="02010601030101010101" charset="-122"/>
            </a:endParaRPr>
          </a:p>
        </p:txBody>
      </p:sp>
      <p:sp>
        <p:nvSpPr>
          <p:cNvPr id="3" name="文本框 2"/>
          <p:cNvSpPr txBox="1"/>
          <p:nvPr/>
        </p:nvSpPr>
        <p:spPr>
          <a:xfrm>
            <a:off x="4504725" y="5532026"/>
            <a:ext cx="3439160" cy="46037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400" b="1" dirty="0">
                <a:solidFill>
                  <a:srgbClr val="6A7F74"/>
                </a:solidFill>
                <a:latin typeface="方正姚体" panose="02010601030101010101" charset="-122"/>
                <a:ea typeface="方正姚体" panose="02010601030101010101" charset="-122"/>
                <a:cs typeface="+mn-ea"/>
                <a:sym typeface="微软雅黑 Light" panose="020B0502040204020203" pitchFamily="34" charset="-122"/>
              </a:rPr>
              <a:t>汇报人   ： 王俊夫</a:t>
            </a:r>
            <a:endParaRPr lang="en-US" altLang="zh-CN" sz="2400" b="1" dirty="0">
              <a:solidFill>
                <a:srgbClr val="6A7F74"/>
              </a:solidFill>
              <a:latin typeface="方正姚体" panose="02010601030101010101" charset="-122"/>
              <a:ea typeface="方正姚体" panose="02010601030101010101" charset="-122"/>
              <a:cs typeface="+mn-ea"/>
              <a:sym typeface="微软雅黑 Light" panose="020B0502040204020203" pitchFamily="34" charset="-122"/>
            </a:endParaRPr>
          </a:p>
        </p:txBody>
      </p:sp>
    </p:spTree>
  </p:cSld>
  <p:clrMapOvr>
    <a:masterClrMapping/>
  </p:clrMapOvr>
  <p:transition spd="slow" advClick="0" advTm="0">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strVal val="#ppt_w*0.70"/>
                                          </p:val>
                                        </p:tav>
                                        <p:tav tm="100000">
                                          <p:val>
                                            <p:strVal val="#ppt_w"/>
                                          </p:val>
                                        </p:tav>
                                      </p:tavLst>
                                    </p:anim>
                                    <p:anim calcmode="lin" valueType="num">
                                      <p:cBhvr>
                                        <p:cTn id="8" dur="1000" fill="hold"/>
                                        <p:tgtEl>
                                          <p:spTgt spid="4"/>
                                        </p:tgtEl>
                                        <p:attrNameLst>
                                          <p:attrName>ppt_h</p:attrName>
                                        </p:attrNameLst>
                                      </p:cBhvr>
                                      <p:tavLst>
                                        <p:tav tm="0">
                                          <p:val>
                                            <p:strVal val="#ppt_h"/>
                                          </p:val>
                                        </p:tav>
                                        <p:tav tm="100000">
                                          <p:val>
                                            <p:strVal val="#ppt_h"/>
                                          </p:val>
                                        </p:tav>
                                      </p:tavLst>
                                    </p:anim>
                                    <p:animEffect transition="in" filter="fade">
                                      <p:cBhvr>
                                        <p:cTn id="9" dur="1000"/>
                                        <p:tgtEl>
                                          <p:spTgt spid="4"/>
                                        </p:tgtEl>
                                      </p:cBhvr>
                                    </p:animEffect>
                                  </p:childTnLst>
                                </p:cTn>
                              </p:par>
                              <p:par>
                                <p:cTn id="10" presetID="55" presetClass="entr" presetSubtype="0" fill="hold" nodeType="with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p:cTn id="12" dur="1000" fill="hold"/>
                                        <p:tgtEl>
                                          <p:spTgt spid="7"/>
                                        </p:tgtEl>
                                        <p:attrNameLst>
                                          <p:attrName>ppt_w</p:attrName>
                                        </p:attrNameLst>
                                      </p:cBhvr>
                                      <p:tavLst>
                                        <p:tav tm="0">
                                          <p:val>
                                            <p:strVal val="#ppt_w*0.70"/>
                                          </p:val>
                                        </p:tav>
                                        <p:tav tm="100000">
                                          <p:val>
                                            <p:strVal val="#ppt_w"/>
                                          </p:val>
                                        </p:tav>
                                      </p:tavLst>
                                    </p:anim>
                                    <p:anim calcmode="lin" valueType="num">
                                      <p:cBhvr>
                                        <p:cTn id="13" dur="1000" fill="hold"/>
                                        <p:tgtEl>
                                          <p:spTgt spid="7"/>
                                        </p:tgtEl>
                                        <p:attrNameLst>
                                          <p:attrName>ppt_h</p:attrName>
                                        </p:attrNameLst>
                                      </p:cBhvr>
                                      <p:tavLst>
                                        <p:tav tm="0">
                                          <p:val>
                                            <p:strVal val="#ppt_h"/>
                                          </p:val>
                                        </p:tav>
                                        <p:tav tm="100000">
                                          <p:val>
                                            <p:strVal val="#ppt_h"/>
                                          </p:val>
                                        </p:tav>
                                      </p:tavLst>
                                    </p:anim>
                                    <p:animEffect transition="in" filter="fade">
                                      <p:cBhvr>
                                        <p:cTn id="14" dur="1000"/>
                                        <p:tgtEl>
                                          <p:spTgt spid="7"/>
                                        </p:tgtEl>
                                      </p:cBhvr>
                                    </p:animEffect>
                                  </p:childTnLst>
                                </p:cTn>
                              </p:par>
                              <p:par>
                                <p:cTn id="15" presetID="55"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anim calcmode="lin" valueType="num">
                                      <p:cBhvr>
                                        <p:cTn id="17" dur="1000" fill="hold"/>
                                        <p:tgtEl>
                                          <p:spTgt spid="17"/>
                                        </p:tgtEl>
                                        <p:attrNameLst>
                                          <p:attrName>ppt_w</p:attrName>
                                        </p:attrNameLst>
                                      </p:cBhvr>
                                      <p:tavLst>
                                        <p:tav tm="0">
                                          <p:val>
                                            <p:strVal val="#ppt_w*0.70"/>
                                          </p:val>
                                        </p:tav>
                                        <p:tav tm="100000">
                                          <p:val>
                                            <p:strVal val="#ppt_w"/>
                                          </p:val>
                                        </p:tav>
                                      </p:tavLst>
                                    </p:anim>
                                    <p:anim calcmode="lin" valueType="num">
                                      <p:cBhvr>
                                        <p:cTn id="18" dur="1000" fill="hold"/>
                                        <p:tgtEl>
                                          <p:spTgt spid="17"/>
                                        </p:tgtEl>
                                        <p:attrNameLst>
                                          <p:attrName>ppt_h</p:attrName>
                                        </p:attrNameLst>
                                      </p:cBhvr>
                                      <p:tavLst>
                                        <p:tav tm="0">
                                          <p:val>
                                            <p:strVal val="#ppt_h"/>
                                          </p:val>
                                        </p:tav>
                                        <p:tav tm="100000">
                                          <p:val>
                                            <p:strVal val="#ppt_h"/>
                                          </p:val>
                                        </p:tav>
                                      </p:tavLst>
                                    </p:anim>
                                    <p:animEffect transition="in" filter="fade">
                                      <p:cBhvr>
                                        <p:cTn id="19" dur="1000"/>
                                        <p:tgtEl>
                                          <p:spTgt spid="17"/>
                                        </p:tgtEl>
                                      </p:cBhvr>
                                    </p:animEffect>
                                  </p:childTnLst>
                                </p:cTn>
                              </p:par>
                              <p:par>
                                <p:cTn id="20" presetID="55" presetClass="entr" presetSubtype="0" fill="hold" grpId="0" nodeType="withEffect">
                                  <p:stCondLst>
                                    <p:cond delay="0"/>
                                  </p:stCondLst>
                                  <p:childTnLst>
                                    <p:set>
                                      <p:cBhvr>
                                        <p:cTn id="21" dur="1" fill="hold">
                                          <p:stCondLst>
                                            <p:cond delay="0"/>
                                          </p:stCondLst>
                                        </p:cTn>
                                        <p:tgtEl>
                                          <p:spTgt spid="18"/>
                                        </p:tgtEl>
                                        <p:attrNameLst>
                                          <p:attrName>style.visibility</p:attrName>
                                        </p:attrNameLst>
                                      </p:cBhvr>
                                      <p:to>
                                        <p:strVal val="visible"/>
                                      </p:to>
                                    </p:set>
                                    <p:anim calcmode="lin" valueType="num">
                                      <p:cBhvr>
                                        <p:cTn id="22" dur="1000" fill="hold"/>
                                        <p:tgtEl>
                                          <p:spTgt spid="18"/>
                                        </p:tgtEl>
                                        <p:attrNameLst>
                                          <p:attrName>ppt_w</p:attrName>
                                        </p:attrNameLst>
                                      </p:cBhvr>
                                      <p:tavLst>
                                        <p:tav tm="0">
                                          <p:val>
                                            <p:strVal val="#ppt_w*0.70"/>
                                          </p:val>
                                        </p:tav>
                                        <p:tav tm="100000">
                                          <p:val>
                                            <p:strVal val="#ppt_w"/>
                                          </p:val>
                                        </p:tav>
                                      </p:tavLst>
                                    </p:anim>
                                    <p:anim calcmode="lin" valueType="num">
                                      <p:cBhvr>
                                        <p:cTn id="23" dur="1000" fill="hold"/>
                                        <p:tgtEl>
                                          <p:spTgt spid="18"/>
                                        </p:tgtEl>
                                        <p:attrNameLst>
                                          <p:attrName>ppt_h</p:attrName>
                                        </p:attrNameLst>
                                      </p:cBhvr>
                                      <p:tavLst>
                                        <p:tav tm="0">
                                          <p:val>
                                            <p:strVal val="#ppt_h"/>
                                          </p:val>
                                        </p:tav>
                                        <p:tav tm="100000">
                                          <p:val>
                                            <p:strVal val="#ppt_h"/>
                                          </p:val>
                                        </p:tav>
                                      </p:tavLst>
                                    </p:anim>
                                    <p:animEffect transition="in" filter="fade">
                                      <p:cBhvr>
                                        <p:cTn id="24" dur="1000"/>
                                        <p:tgtEl>
                                          <p:spTgt spid="18"/>
                                        </p:tgtEl>
                                      </p:cBhvr>
                                    </p:animEffect>
                                  </p:childTnLst>
                                </p:cTn>
                              </p:par>
                              <p:par>
                                <p:cTn id="25" presetID="55"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anim calcmode="lin" valueType="num">
                                      <p:cBhvr>
                                        <p:cTn id="27" dur="1000" fill="hold"/>
                                        <p:tgtEl>
                                          <p:spTgt spid="19"/>
                                        </p:tgtEl>
                                        <p:attrNameLst>
                                          <p:attrName>ppt_w</p:attrName>
                                        </p:attrNameLst>
                                      </p:cBhvr>
                                      <p:tavLst>
                                        <p:tav tm="0">
                                          <p:val>
                                            <p:strVal val="#ppt_w*0.70"/>
                                          </p:val>
                                        </p:tav>
                                        <p:tav tm="100000">
                                          <p:val>
                                            <p:strVal val="#ppt_w"/>
                                          </p:val>
                                        </p:tav>
                                      </p:tavLst>
                                    </p:anim>
                                    <p:anim calcmode="lin" valueType="num">
                                      <p:cBhvr>
                                        <p:cTn id="28" dur="1000" fill="hold"/>
                                        <p:tgtEl>
                                          <p:spTgt spid="19"/>
                                        </p:tgtEl>
                                        <p:attrNameLst>
                                          <p:attrName>ppt_h</p:attrName>
                                        </p:attrNameLst>
                                      </p:cBhvr>
                                      <p:tavLst>
                                        <p:tav tm="0">
                                          <p:val>
                                            <p:strVal val="#ppt_h"/>
                                          </p:val>
                                        </p:tav>
                                        <p:tav tm="100000">
                                          <p:val>
                                            <p:strVal val="#ppt_h"/>
                                          </p:val>
                                        </p:tav>
                                      </p:tavLst>
                                    </p:anim>
                                    <p:animEffect transition="in" filter="fade">
                                      <p:cBhvr>
                                        <p:cTn id="29" dur="1000"/>
                                        <p:tgtEl>
                                          <p:spTgt spid="19"/>
                                        </p:tgtEl>
                                      </p:cBhvr>
                                    </p:animEffect>
                                  </p:childTnLst>
                                </p:cTn>
                              </p:par>
                              <p:par>
                                <p:cTn id="30" presetID="55" presetClass="entr" presetSubtype="0" fill="hold" grpId="0" nodeType="withEffect">
                                  <p:stCondLst>
                                    <p:cond delay="0"/>
                                  </p:stCondLst>
                                  <p:childTnLst>
                                    <p:set>
                                      <p:cBhvr>
                                        <p:cTn id="31" dur="1" fill="hold">
                                          <p:stCondLst>
                                            <p:cond delay="0"/>
                                          </p:stCondLst>
                                        </p:cTn>
                                        <p:tgtEl>
                                          <p:spTgt spid="20"/>
                                        </p:tgtEl>
                                        <p:attrNameLst>
                                          <p:attrName>style.visibility</p:attrName>
                                        </p:attrNameLst>
                                      </p:cBhvr>
                                      <p:to>
                                        <p:strVal val="visible"/>
                                      </p:to>
                                    </p:set>
                                    <p:anim calcmode="lin" valueType="num">
                                      <p:cBhvr>
                                        <p:cTn id="32" dur="1000" fill="hold"/>
                                        <p:tgtEl>
                                          <p:spTgt spid="20"/>
                                        </p:tgtEl>
                                        <p:attrNameLst>
                                          <p:attrName>ppt_w</p:attrName>
                                        </p:attrNameLst>
                                      </p:cBhvr>
                                      <p:tavLst>
                                        <p:tav tm="0">
                                          <p:val>
                                            <p:strVal val="#ppt_w*0.70"/>
                                          </p:val>
                                        </p:tav>
                                        <p:tav tm="100000">
                                          <p:val>
                                            <p:strVal val="#ppt_w"/>
                                          </p:val>
                                        </p:tav>
                                      </p:tavLst>
                                    </p:anim>
                                    <p:anim calcmode="lin" valueType="num">
                                      <p:cBhvr>
                                        <p:cTn id="33" dur="1000" fill="hold"/>
                                        <p:tgtEl>
                                          <p:spTgt spid="20"/>
                                        </p:tgtEl>
                                        <p:attrNameLst>
                                          <p:attrName>ppt_h</p:attrName>
                                        </p:attrNameLst>
                                      </p:cBhvr>
                                      <p:tavLst>
                                        <p:tav tm="0">
                                          <p:val>
                                            <p:strVal val="#ppt_h"/>
                                          </p:val>
                                        </p:tav>
                                        <p:tav tm="100000">
                                          <p:val>
                                            <p:strVal val="#ppt_h"/>
                                          </p:val>
                                        </p:tav>
                                      </p:tavLst>
                                    </p:anim>
                                    <p:animEffect transition="in" filter="fade">
                                      <p:cBhvr>
                                        <p:cTn id="34" dur="1000"/>
                                        <p:tgtEl>
                                          <p:spTgt spid="20"/>
                                        </p:tgtEl>
                                      </p:cBhvr>
                                    </p:animEffect>
                                  </p:childTnLst>
                                </p:cTn>
                              </p:par>
                            </p:childTnLst>
                          </p:cTn>
                        </p:par>
                        <p:par>
                          <p:cTn id="35" fill="hold">
                            <p:stCondLst>
                              <p:cond delay="1000"/>
                            </p:stCondLst>
                            <p:childTnLst>
                              <p:par>
                                <p:cTn id="36" presetID="55" presetClass="entr" presetSubtype="0" fill="hold" grpId="0" nodeType="afterEffect">
                                  <p:stCondLst>
                                    <p:cond delay="0"/>
                                  </p:stCondLst>
                                  <p:childTnLst>
                                    <p:set>
                                      <p:cBhvr>
                                        <p:cTn id="37" dur="1" fill="hold">
                                          <p:stCondLst>
                                            <p:cond delay="0"/>
                                          </p:stCondLst>
                                        </p:cTn>
                                        <p:tgtEl>
                                          <p:spTgt spid="3"/>
                                        </p:tgtEl>
                                        <p:attrNameLst>
                                          <p:attrName>style.visibility</p:attrName>
                                        </p:attrNameLst>
                                      </p:cBhvr>
                                      <p:to>
                                        <p:strVal val="visible"/>
                                      </p:to>
                                    </p:set>
                                    <p:anim calcmode="lin" valueType="num">
                                      <p:cBhvr>
                                        <p:cTn id="38" dur="1000" fill="hold"/>
                                        <p:tgtEl>
                                          <p:spTgt spid="3"/>
                                        </p:tgtEl>
                                        <p:attrNameLst>
                                          <p:attrName>ppt_w</p:attrName>
                                        </p:attrNameLst>
                                      </p:cBhvr>
                                      <p:tavLst>
                                        <p:tav tm="0">
                                          <p:val>
                                            <p:strVal val="#ppt_w*0.70"/>
                                          </p:val>
                                        </p:tav>
                                        <p:tav tm="100000">
                                          <p:val>
                                            <p:strVal val="#ppt_w"/>
                                          </p:val>
                                        </p:tav>
                                      </p:tavLst>
                                    </p:anim>
                                    <p:anim calcmode="lin" valueType="num">
                                      <p:cBhvr>
                                        <p:cTn id="39" dur="1000" fill="hold"/>
                                        <p:tgtEl>
                                          <p:spTgt spid="3"/>
                                        </p:tgtEl>
                                        <p:attrNameLst>
                                          <p:attrName>ppt_h</p:attrName>
                                        </p:attrNameLst>
                                      </p:cBhvr>
                                      <p:tavLst>
                                        <p:tav tm="0">
                                          <p:val>
                                            <p:strVal val="#ppt_h"/>
                                          </p:val>
                                        </p:tav>
                                        <p:tav tm="100000">
                                          <p:val>
                                            <p:strVal val="#ppt_h"/>
                                          </p:val>
                                        </p:tav>
                                      </p:tavLst>
                                    </p:anim>
                                    <p:animEffect transition="in" filter="fade">
                                      <p:cBhvr>
                                        <p:cTn id="40"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9" grpId="0"/>
      <p:bldP spid="20" grpId="0"/>
      <p:bldP spid="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图片1"/>
          <p:cNvPicPr>
            <a:picLocks noChangeAspect="1"/>
          </p:cNvPicPr>
          <p:nvPr/>
        </p:nvPicPr>
        <p:blipFill>
          <a:blip r:embed="rId1"/>
          <a:stretch>
            <a:fillRect/>
          </a:stretch>
        </p:blipFill>
        <p:spPr>
          <a:xfrm>
            <a:off x="11430" y="-14605"/>
            <a:ext cx="12353925" cy="6886575"/>
          </a:xfrm>
          <a:prstGeom prst="rect">
            <a:avLst/>
          </a:prstGeom>
        </p:spPr>
      </p:pic>
      <p:sp>
        <p:nvSpPr>
          <p:cNvPr id="6" name="文本框 5"/>
          <p:cNvSpPr txBox="1"/>
          <p:nvPr/>
        </p:nvSpPr>
        <p:spPr>
          <a:xfrm>
            <a:off x="486116" y="659716"/>
            <a:ext cx="914400" cy="1107440"/>
          </a:xfrm>
          <a:prstGeom prst="rect">
            <a:avLst/>
          </a:prstGeom>
        </p:spPr>
        <p:txBody>
          <a:bodyPr wrap="none" lIns="0" tIns="0" rIns="0" bIns="0">
            <a:spAutoFit/>
          </a:bodyPr>
          <a:lstStyle>
            <a:defPPr>
              <a:defRPr lang="zh-CN"/>
            </a:defPPr>
            <a:lvl1pPr algn="ctr">
              <a:defRPr sz="7200">
                <a:solidFill>
                  <a:srgbClr val="6A8074"/>
                </a:solidFill>
                <a:latin typeface="字酷堂清楷体" panose="02010601030101010101" pitchFamily="2" charset="-122"/>
                <a:ea typeface="字酷堂清楷体" panose="02010601030101010101" pitchFamily="2" charset="-122"/>
              </a:defRPr>
            </a:lvl1pPr>
          </a:lstStyle>
          <a:p>
            <a:r>
              <a:rPr lang="zh-CN" altLang="en-US" dirty="0">
                <a:latin typeface="方正姚体" panose="02010601030101010101" charset="-122"/>
                <a:ea typeface="方正姚体" panose="02010601030101010101" charset="-122"/>
              </a:rPr>
              <a:t>目</a:t>
            </a:r>
            <a:endParaRPr lang="zh-CN" altLang="en-US" dirty="0">
              <a:latin typeface="方正姚体" panose="02010601030101010101" charset="-122"/>
              <a:ea typeface="方正姚体" panose="02010601030101010101" charset="-122"/>
            </a:endParaRPr>
          </a:p>
        </p:txBody>
      </p:sp>
      <p:sp>
        <p:nvSpPr>
          <p:cNvPr id="7" name="文本框 6"/>
          <p:cNvSpPr txBox="1"/>
          <p:nvPr/>
        </p:nvSpPr>
        <p:spPr>
          <a:xfrm>
            <a:off x="1276691" y="659988"/>
            <a:ext cx="914400" cy="1107440"/>
          </a:xfrm>
          <a:prstGeom prst="rect">
            <a:avLst/>
          </a:prstGeom>
        </p:spPr>
        <p:txBody>
          <a:bodyPr wrap="none" lIns="0" tIns="0" rIns="0" bIns="0">
            <a:spAutoFit/>
          </a:bodyPr>
          <a:lstStyle>
            <a:defPPr>
              <a:defRPr lang="zh-CN"/>
            </a:defPPr>
            <a:lvl1pPr algn="ctr">
              <a:defRPr sz="7200">
                <a:solidFill>
                  <a:srgbClr val="6A8074"/>
                </a:solidFill>
                <a:latin typeface="字酷堂清楷体" panose="02010601030101010101" pitchFamily="2" charset="-122"/>
                <a:ea typeface="字酷堂清楷体" panose="02010601030101010101" pitchFamily="2" charset="-122"/>
              </a:defRPr>
            </a:lvl1pPr>
          </a:lstStyle>
          <a:p>
            <a:r>
              <a:rPr lang="zh-CN" altLang="en-US" dirty="0">
                <a:latin typeface="方正姚体" panose="02010601030101010101" charset="-122"/>
                <a:ea typeface="方正姚体" panose="02010601030101010101" charset="-122"/>
              </a:rPr>
              <a:t>录</a:t>
            </a:r>
            <a:endParaRPr lang="zh-CN" altLang="en-US" dirty="0">
              <a:latin typeface="方正姚体" panose="02010601030101010101" charset="-122"/>
              <a:ea typeface="方正姚体" panose="02010601030101010101" charset="-122"/>
            </a:endParaRPr>
          </a:p>
        </p:txBody>
      </p:sp>
      <p:sp>
        <p:nvSpPr>
          <p:cNvPr id="8" name="文本框 7"/>
          <p:cNvSpPr txBox="1"/>
          <p:nvPr/>
        </p:nvSpPr>
        <p:spPr>
          <a:xfrm>
            <a:off x="2196032" y="952643"/>
            <a:ext cx="245745" cy="1245364"/>
          </a:xfrm>
          <a:prstGeom prst="rect">
            <a:avLst/>
          </a:prstGeom>
          <a:solidFill>
            <a:srgbClr val="6A8074"/>
          </a:solidFill>
        </p:spPr>
        <p:txBody>
          <a:bodyPr vert="eaVert" wrap="square" lIns="0" tIns="0" rIns="0" bIns="0">
            <a:spAutoFit/>
          </a:bodyPr>
          <a:lstStyle>
            <a:defPPr>
              <a:defRPr lang="zh-CN"/>
            </a:defPPr>
            <a:lvl1pPr algn="ctr">
              <a:defRPr sz="7200">
                <a:solidFill>
                  <a:srgbClr val="6A8074"/>
                </a:solidFill>
                <a:latin typeface="字酷堂清楷体" panose="02010601030101010101" pitchFamily="2" charset="-122"/>
                <a:ea typeface="字酷堂清楷体" panose="02010601030101010101" pitchFamily="2" charset="-122"/>
              </a:defRPr>
            </a:lvl1pPr>
          </a:lstStyle>
          <a:p>
            <a:r>
              <a:rPr lang="en-US" altLang="zh-CN" sz="1600" dirty="0">
                <a:solidFill>
                  <a:schemeClr val="bg1"/>
                </a:solidFill>
                <a:latin typeface="方正姚体" panose="02010601030101010101" charset="-122"/>
                <a:ea typeface="方正姚体" panose="02010601030101010101" charset="-122"/>
              </a:rPr>
              <a:t>CONTENTS</a:t>
            </a:r>
            <a:endParaRPr lang="en-US" altLang="zh-CN" sz="1600" dirty="0">
              <a:solidFill>
                <a:schemeClr val="bg1"/>
              </a:solidFill>
              <a:latin typeface="方正姚体" panose="02010601030101010101" charset="-122"/>
              <a:ea typeface="方正姚体" panose="02010601030101010101" charset="-122"/>
            </a:endParaRPr>
          </a:p>
        </p:txBody>
      </p:sp>
      <p:sp>
        <p:nvSpPr>
          <p:cNvPr id="9" name="椭圆 8"/>
          <p:cNvSpPr/>
          <p:nvPr/>
        </p:nvSpPr>
        <p:spPr>
          <a:xfrm>
            <a:off x="3155043" y="1767519"/>
            <a:ext cx="967426" cy="967426"/>
          </a:xfrm>
          <a:prstGeom prst="ellipse">
            <a:avLst/>
          </a:prstGeom>
          <a:solidFill>
            <a:srgbClr val="6A80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4000" dirty="0">
                <a:latin typeface="方正姚体" panose="02010601030101010101" charset="-122"/>
                <a:ea typeface="方正姚体" panose="02010601030101010101" charset="-122"/>
              </a:rPr>
              <a:t>一</a:t>
            </a:r>
            <a:endParaRPr lang="zh-CN" altLang="en-US" sz="4000" dirty="0">
              <a:latin typeface="方正姚体" panose="02010601030101010101" charset="-122"/>
              <a:ea typeface="方正姚体" panose="02010601030101010101" charset="-122"/>
            </a:endParaRPr>
          </a:p>
        </p:txBody>
      </p:sp>
      <p:sp>
        <p:nvSpPr>
          <p:cNvPr id="10" name="椭圆 9"/>
          <p:cNvSpPr/>
          <p:nvPr/>
        </p:nvSpPr>
        <p:spPr>
          <a:xfrm>
            <a:off x="4602843" y="1767519"/>
            <a:ext cx="967426" cy="967426"/>
          </a:xfrm>
          <a:prstGeom prst="ellipse">
            <a:avLst/>
          </a:prstGeom>
          <a:solidFill>
            <a:srgbClr val="6A80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4000" dirty="0">
                <a:latin typeface="方正姚体" panose="02010601030101010101" charset="-122"/>
                <a:ea typeface="方正姚体" panose="02010601030101010101" charset="-122"/>
              </a:rPr>
              <a:t>二</a:t>
            </a:r>
            <a:endParaRPr lang="zh-CN" altLang="en-US" sz="4000" dirty="0">
              <a:latin typeface="方正姚体" panose="02010601030101010101" charset="-122"/>
              <a:ea typeface="方正姚体" panose="02010601030101010101" charset="-122"/>
            </a:endParaRPr>
          </a:p>
        </p:txBody>
      </p:sp>
      <p:sp>
        <p:nvSpPr>
          <p:cNvPr id="11" name="椭圆 10"/>
          <p:cNvSpPr/>
          <p:nvPr/>
        </p:nvSpPr>
        <p:spPr>
          <a:xfrm>
            <a:off x="6050643" y="1767519"/>
            <a:ext cx="967426" cy="967426"/>
          </a:xfrm>
          <a:prstGeom prst="ellipse">
            <a:avLst/>
          </a:prstGeom>
          <a:solidFill>
            <a:srgbClr val="6A80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4000" dirty="0">
                <a:latin typeface="方正姚体" panose="02010601030101010101" charset="-122"/>
                <a:ea typeface="方正姚体" panose="02010601030101010101" charset="-122"/>
              </a:rPr>
              <a:t>三</a:t>
            </a:r>
            <a:endParaRPr lang="zh-CN" altLang="en-US" sz="4000" dirty="0">
              <a:latin typeface="方正姚体" panose="02010601030101010101" charset="-122"/>
              <a:ea typeface="方正姚体" panose="02010601030101010101" charset="-122"/>
            </a:endParaRPr>
          </a:p>
        </p:txBody>
      </p:sp>
      <p:sp>
        <p:nvSpPr>
          <p:cNvPr id="12" name="椭圆 11"/>
          <p:cNvSpPr/>
          <p:nvPr/>
        </p:nvSpPr>
        <p:spPr>
          <a:xfrm>
            <a:off x="7498443" y="1767519"/>
            <a:ext cx="967426" cy="967426"/>
          </a:xfrm>
          <a:prstGeom prst="ellipse">
            <a:avLst/>
          </a:prstGeom>
          <a:solidFill>
            <a:srgbClr val="6A80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4000" dirty="0">
                <a:latin typeface="方正姚体" panose="02010601030101010101" charset="-122"/>
                <a:ea typeface="方正姚体" panose="02010601030101010101" charset="-122"/>
              </a:rPr>
              <a:t>四</a:t>
            </a:r>
            <a:endParaRPr lang="zh-CN" altLang="en-US" sz="4000" dirty="0">
              <a:latin typeface="方正姚体" panose="02010601030101010101" charset="-122"/>
              <a:ea typeface="方正姚体" panose="02010601030101010101" charset="-122"/>
            </a:endParaRPr>
          </a:p>
        </p:txBody>
      </p:sp>
      <p:sp>
        <p:nvSpPr>
          <p:cNvPr id="14" name="文本框 2"/>
          <p:cNvSpPr txBox="1"/>
          <p:nvPr/>
        </p:nvSpPr>
        <p:spPr>
          <a:xfrm>
            <a:off x="3158358" y="3085733"/>
            <a:ext cx="550545" cy="2223770"/>
          </a:xfrm>
          <a:prstGeom prst="rect">
            <a:avLst/>
          </a:prstGeom>
          <a:noFill/>
        </p:spPr>
        <p:txBody>
          <a:bodyPr vert="eaVert" wrap="none" lIns="91372" tIns="45719" rIns="91372" bIns="45719" rtlCol="0">
            <a:spAutoFit/>
          </a:bodyPr>
          <a:lstStyle/>
          <a:p>
            <a:pPr algn="l" defTabSz="608330">
              <a:defRPr/>
            </a:pPr>
            <a:r>
              <a:rPr lang="zh-CN" altLang="en-US" sz="2400">
                <a:solidFill>
                  <a:schemeClr val="tx1">
                    <a:lumMod val="75000"/>
                    <a:lumOff val="25000"/>
                  </a:schemeClr>
                </a:solidFill>
                <a:latin typeface="方正姚体" panose="02010601030101010101" charset="-122"/>
                <a:ea typeface="方正姚体" panose="02010601030101010101" charset="-122"/>
                <a:sym typeface="+mn-ea"/>
              </a:rPr>
              <a:t>研究背景与意义</a:t>
            </a:r>
            <a:endParaRPr kumimoji="1" lang="zh-CN" altLang="en-US" sz="2400" kern="0" dirty="0">
              <a:solidFill>
                <a:schemeClr val="tx1">
                  <a:lumMod val="75000"/>
                  <a:lumOff val="25000"/>
                </a:schemeClr>
              </a:solidFill>
              <a:latin typeface="方正姚体" panose="02010601030101010101" charset="-122"/>
              <a:ea typeface="方正姚体" panose="02010601030101010101" charset="-122"/>
              <a:sym typeface="+mn-ea"/>
            </a:endParaRPr>
          </a:p>
        </p:txBody>
      </p:sp>
      <p:sp>
        <p:nvSpPr>
          <p:cNvPr id="15" name="文本框 3"/>
          <p:cNvSpPr txBox="1"/>
          <p:nvPr/>
        </p:nvSpPr>
        <p:spPr>
          <a:xfrm>
            <a:off x="3577842" y="3106532"/>
            <a:ext cx="544627" cy="2246767"/>
          </a:xfrm>
          <a:prstGeom prst="rect">
            <a:avLst/>
          </a:prstGeom>
          <a:noFill/>
        </p:spPr>
        <p:txBody>
          <a:bodyPr vert="eaVert" wrap="square" lIns="91372" tIns="45719" rIns="91372" bIns="45719" rtlCol="0">
            <a:spAutoFit/>
          </a:bodyPr>
          <a:lstStyle/>
          <a:p>
            <a:pPr defTabSz="608330">
              <a:lnSpc>
                <a:spcPct val="130000"/>
              </a:lnSpc>
              <a:defRPr/>
            </a:pPr>
            <a:r>
              <a:rPr lang="en-US" altLang="zh-CN" kern="0" dirty="0">
                <a:solidFill>
                  <a:srgbClr val="3B3838"/>
                </a:solidFill>
                <a:latin typeface="方正姚体" panose="02010601030101010101" charset="-122"/>
                <a:ea typeface="方正姚体" panose="02010601030101010101" charset="-122"/>
              </a:rPr>
              <a:t>PART ONE</a:t>
            </a:r>
            <a:endParaRPr lang="en-US" altLang="zh-CN" kern="0" dirty="0">
              <a:solidFill>
                <a:srgbClr val="3B3838"/>
              </a:solidFill>
              <a:latin typeface="方正姚体" panose="02010601030101010101" charset="-122"/>
              <a:ea typeface="方正姚体" panose="02010601030101010101" charset="-122"/>
            </a:endParaRPr>
          </a:p>
        </p:txBody>
      </p:sp>
      <p:sp>
        <p:nvSpPr>
          <p:cNvPr id="16" name="文本框 2"/>
          <p:cNvSpPr txBox="1"/>
          <p:nvPr/>
        </p:nvSpPr>
        <p:spPr>
          <a:xfrm>
            <a:off x="4606158" y="3085733"/>
            <a:ext cx="550545" cy="2223770"/>
          </a:xfrm>
          <a:prstGeom prst="rect">
            <a:avLst/>
          </a:prstGeom>
          <a:noFill/>
        </p:spPr>
        <p:txBody>
          <a:bodyPr vert="eaVert" wrap="none" lIns="91372" tIns="45719" rIns="91372" bIns="45719" rtlCol="0">
            <a:spAutoFit/>
          </a:bodyPr>
          <a:lstStyle/>
          <a:p>
            <a:pPr algn="l" defTabSz="608330">
              <a:defRPr/>
            </a:pPr>
            <a:r>
              <a:rPr lang="zh-CN" altLang="en-US" sz="2400">
                <a:solidFill>
                  <a:schemeClr val="tx1">
                    <a:lumMod val="75000"/>
                    <a:lumOff val="25000"/>
                  </a:schemeClr>
                </a:solidFill>
                <a:latin typeface="方正姚体" panose="02010601030101010101" charset="-122"/>
                <a:ea typeface="方正姚体" panose="02010601030101010101" charset="-122"/>
                <a:sym typeface="+mn-ea"/>
              </a:rPr>
              <a:t>研究内容与方法</a:t>
            </a:r>
            <a:endParaRPr kumimoji="1" lang="zh-CN" altLang="en-US" sz="2400" kern="0" dirty="0">
              <a:solidFill>
                <a:schemeClr val="tx1">
                  <a:lumMod val="75000"/>
                  <a:lumOff val="25000"/>
                </a:schemeClr>
              </a:solidFill>
              <a:latin typeface="方正姚体" panose="02010601030101010101" charset="-122"/>
              <a:ea typeface="方正姚体" panose="02010601030101010101" charset="-122"/>
              <a:sym typeface="+mn-ea"/>
            </a:endParaRPr>
          </a:p>
        </p:txBody>
      </p:sp>
      <p:sp>
        <p:nvSpPr>
          <p:cNvPr id="17" name="文本框 3"/>
          <p:cNvSpPr txBox="1"/>
          <p:nvPr/>
        </p:nvSpPr>
        <p:spPr>
          <a:xfrm>
            <a:off x="5025642" y="3106532"/>
            <a:ext cx="544627" cy="2246767"/>
          </a:xfrm>
          <a:prstGeom prst="rect">
            <a:avLst/>
          </a:prstGeom>
          <a:noFill/>
        </p:spPr>
        <p:txBody>
          <a:bodyPr vert="eaVert" wrap="square" lIns="91372" tIns="45719" rIns="91372" bIns="45719" rtlCol="0">
            <a:spAutoFit/>
          </a:bodyPr>
          <a:lstStyle/>
          <a:p>
            <a:pPr defTabSz="608330">
              <a:lnSpc>
                <a:spcPct val="130000"/>
              </a:lnSpc>
              <a:defRPr/>
            </a:pPr>
            <a:r>
              <a:rPr lang="en-US" altLang="zh-CN" kern="0" dirty="0">
                <a:solidFill>
                  <a:srgbClr val="3B3838"/>
                </a:solidFill>
                <a:latin typeface="方正姚体" panose="02010601030101010101" charset="-122"/>
                <a:ea typeface="方正姚体" panose="02010601030101010101" charset="-122"/>
              </a:rPr>
              <a:t>PART TWO</a:t>
            </a:r>
            <a:endParaRPr lang="en-US" altLang="zh-CN" kern="0" dirty="0">
              <a:solidFill>
                <a:srgbClr val="3B3838"/>
              </a:solidFill>
              <a:latin typeface="方正姚体" panose="02010601030101010101" charset="-122"/>
              <a:ea typeface="方正姚体" panose="02010601030101010101" charset="-122"/>
            </a:endParaRPr>
          </a:p>
        </p:txBody>
      </p:sp>
      <p:sp>
        <p:nvSpPr>
          <p:cNvPr id="18" name="文本框 2"/>
          <p:cNvSpPr txBox="1"/>
          <p:nvPr/>
        </p:nvSpPr>
        <p:spPr>
          <a:xfrm>
            <a:off x="6053958" y="3085733"/>
            <a:ext cx="550545" cy="2223770"/>
          </a:xfrm>
          <a:prstGeom prst="rect">
            <a:avLst/>
          </a:prstGeom>
          <a:noFill/>
        </p:spPr>
        <p:txBody>
          <a:bodyPr vert="eaVert" wrap="none" lIns="91372" tIns="45719" rIns="91372" bIns="45719" rtlCol="0">
            <a:spAutoFit/>
          </a:bodyPr>
          <a:lstStyle/>
          <a:p>
            <a:pPr algn="l" defTabSz="608330">
              <a:defRPr/>
            </a:pPr>
            <a:r>
              <a:rPr lang="zh-CN" altLang="en-US" sz="2400">
                <a:solidFill>
                  <a:schemeClr val="tx1">
                    <a:lumMod val="75000"/>
                    <a:lumOff val="25000"/>
                  </a:schemeClr>
                </a:solidFill>
                <a:latin typeface="方正姚体" panose="02010601030101010101" charset="-122"/>
                <a:ea typeface="方正姚体" panose="02010601030101010101" charset="-122"/>
                <a:sym typeface="+mn-ea"/>
              </a:rPr>
              <a:t>关键技术与难点</a:t>
            </a:r>
            <a:endParaRPr kumimoji="1" lang="zh-CN" altLang="en-US" sz="2400" kern="0" dirty="0">
              <a:solidFill>
                <a:schemeClr val="tx1">
                  <a:lumMod val="75000"/>
                  <a:lumOff val="25000"/>
                </a:schemeClr>
              </a:solidFill>
              <a:latin typeface="方正姚体" panose="02010601030101010101" charset="-122"/>
              <a:ea typeface="方正姚体" panose="02010601030101010101" charset="-122"/>
              <a:sym typeface="+mn-ea"/>
            </a:endParaRPr>
          </a:p>
        </p:txBody>
      </p:sp>
      <p:sp>
        <p:nvSpPr>
          <p:cNvPr id="19" name="文本框 3"/>
          <p:cNvSpPr txBox="1"/>
          <p:nvPr/>
        </p:nvSpPr>
        <p:spPr>
          <a:xfrm>
            <a:off x="6473442" y="3106532"/>
            <a:ext cx="544627" cy="2246767"/>
          </a:xfrm>
          <a:prstGeom prst="rect">
            <a:avLst/>
          </a:prstGeom>
          <a:noFill/>
        </p:spPr>
        <p:txBody>
          <a:bodyPr vert="eaVert" wrap="square" lIns="91372" tIns="45719" rIns="91372" bIns="45719" rtlCol="0">
            <a:spAutoFit/>
          </a:bodyPr>
          <a:lstStyle/>
          <a:p>
            <a:pPr defTabSz="608330">
              <a:lnSpc>
                <a:spcPct val="130000"/>
              </a:lnSpc>
              <a:defRPr/>
            </a:pPr>
            <a:r>
              <a:rPr lang="en-US" altLang="zh-CN" kern="0" dirty="0">
                <a:solidFill>
                  <a:srgbClr val="3B3838"/>
                </a:solidFill>
                <a:latin typeface="方正姚体" panose="02010601030101010101" charset="-122"/>
                <a:ea typeface="方正姚体" panose="02010601030101010101" charset="-122"/>
              </a:rPr>
              <a:t>PART THREE</a:t>
            </a:r>
            <a:endParaRPr lang="en-US" altLang="zh-CN" kern="0" dirty="0">
              <a:solidFill>
                <a:srgbClr val="3B3838"/>
              </a:solidFill>
              <a:latin typeface="方正姚体" panose="02010601030101010101" charset="-122"/>
              <a:ea typeface="方正姚体" panose="02010601030101010101" charset="-122"/>
            </a:endParaRPr>
          </a:p>
        </p:txBody>
      </p:sp>
      <p:sp>
        <p:nvSpPr>
          <p:cNvPr id="20" name="文本框 2"/>
          <p:cNvSpPr txBox="1"/>
          <p:nvPr/>
        </p:nvSpPr>
        <p:spPr>
          <a:xfrm>
            <a:off x="7501758" y="3085733"/>
            <a:ext cx="550545" cy="1309370"/>
          </a:xfrm>
          <a:prstGeom prst="rect">
            <a:avLst/>
          </a:prstGeom>
          <a:noFill/>
        </p:spPr>
        <p:txBody>
          <a:bodyPr vert="eaVert" wrap="none" lIns="91372" tIns="45719" rIns="91372" bIns="45719" rtlCol="0">
            <a:spAutoFit/>
          </a:bodyPr>
          <a:lstStyle/>
          <a:p>
            <a:pPr algn="l" defTabSz="608330">
              <a:defRPr/>
            </a:pPr>
            <a:r>
              <a:rPr kumimoji="1" lang="zh-CN" altLang="en-US" sz="2400" kern="0" dirty="0">
                <a:solidFill>
                  <a:schemeClr val="tx1">
                    <a:lumMod val="75000"/>
                    <a:lumOff val="25000"/>
                  </a:schemeClr>
                </a:solidFill>
                <a:latin typeface="方正姚体" panose="02010601030101010101" charset="-122"/>
                <a:ea typeface="方正姚体" panose="02010601030101010101" charset="-122"/>
                <a:sym typeface="+mn-ea"/>
              </a:rPr>
              <a:t>开发工具</a:t>
            </a:r>
            <a:endParaRPr kumimoji="1" lang="zh-CN" altLang="en-US" sz="2400" kern="0" dirty="0">
              <a:solidFill>
                <a:schemeClr val="tx1">
                  <a:lumMod val="75000"/>
                  <a:lumOff val="25000"/>
                </a:schemeClr>
              </a:solidFill>
              <a:latin typeface="方正姚体" panose="02010601030101010101" charset="-122"/>
              <a:ea typeface="方正姚体" panose="02010601030101010101" charset="-122"/>
              <a:sym typeface="+mn-ea"/>
            </a:endParaRPr>
          </a:p>
        </p:txBody>
      </p:sp>
      <p:sp>
        <p:nvSpPr>
          <p:cNvPr id="21" name="文本框 3"/>
          <p:cNvSpPr txBox="1"/>
          <p:nvPr/>
        </p:nvSpPr>
        <p:spPr>
          <a:xfrm>
            <a:off x="7921242" y="3106532"/>
            <a:ext cx="544627" cy="2246767"/>
          </a:xfrm>
          <a:prstGeom prst="rect">
            <a:avLst/>
          </a:prstGeom>
          <a:noFill/>
        </p:spPr>
        <p:txBody>
          <a:bodyPr vert="eaVert" wrap="square" lIns="91372" tIns="45719" rIns="91372" bIns="45719" rtlCol="0">
            <a:spAutoFit/>
          </a:bodyPr>
          <a:lstStyle/>
          <a:p>
            <a:pPr defTabSz="608330">
              <a:lnSpc>
                <a:spcPct val="130000"/>
              </a:lnSpc>
              <a:defRPr/>
            </a:pPr>
            <a:r>
              <a:rPr lang="en-US" altLang="zh-CN" kern="0" dirty="0">
                <a:solidFill>
                  <a:srgbClr val="3B3838"/>
                </a:solidFill>
                <a:latin typeface="方正姚体" panose="02010601030101010101" charset="-122"/>
                <a:ea typeface="方正姚体" panose="02010601030101010101" charset="-122"/>
              </a:rPr>
              <a:t>PART FOUR</a:t>
            </a:r>
            <a:endParaRPr lang="en-US" altLang="zh-CN" kern="0" dirty="0">
              <a:solidFill>
                <a:srgbClr val="3B3838"/>
              </a:solidFill>
              <a:latin typeface="方正姚体" panose="02010601030101010101" charset="-122"/>
              <a:ea typeface="方正姚体" panose="02010601030101010101" charset="-122"/>
            </a:endParaRPr>
          </a:p>
        </p:txBody>
      </p:sp>
    </p:spTree>
  </p:cSld>
  <p:clrMapOvr>
    <a:masterClrMapping/>
  </p:clrMapOvr>
  <p:transition spd="slow" advClick="0" advTm="0">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1000"/>
                                        <p:tgtEl>
                                          <p:spTgt spid="8"/>
                                        </p:tgtEl>
                                      </p:cBhvr>
                                    </p:animEffect>
                                    <p:anim calcmode="lin" valueType="num">
                                      <p:cBhvr>
                                        <p:cTn id="18" dur="1000" fill="hold"/>
                                        <p:tgtEl>
                                          <p:spTgt spid="8"/>
                                        </p:tgtEl>
                                        <p:attrNameLst>
                                          <p:attrName>ppt_x</p:attrName>
                                        </p:attrNameLst>
                                      </p:cBhvr>
                                      <p:tavLst>
                                        <p:tav tm="0">
                                          <p:val>
                                            <p:strVal val="#ppt_x"/>
                                          </p:val>
                                        </p:tav>
                                        <p:tav tm="100000">
                                          <p:val>
                                            <p:strVal val="#ppt_x"/>
                                          </p:val>
                                        </p:tav>
                                      </p:tavLst>
                                    </p:anim>
                                    <p:anim calcmode="lin" valueType="num">
                                      <p:cBhvr>
                                        <p:cTn id="19" dur="1000" fill="hold"/>
                                        <p:tgtEl>
                                          <p:spTgt spid="8"/>
                                        </p:tgtEl>
                                        <p:attrNameLst>
                                          <p:attrName>ppt_y</p:attrName>
                                        </p:attrNameLst>
                                      </p:cBhvr>
                                      <p:tavLst>
                                        <p:tav tm="0">
                                          <p:val>
                                            <p:strVal val="#ppt_y+.1"/>
                                          </p:val>
                                        </p:tav>
                                        <p:tav tm="100000">
                                          <p:val>
                                            <p:strVal val="#ppt_y"/>
                                          </p:val>
                                        </p:tav>
                                      </p:tavLst>
                                    </p:anim>
                                  </p:childTnLst>
                                </p:cTn>
                              </p:par>
                            </p:childTnLst>
                          </p:cTn>
                        </p:par>
                        <p:par>
                          <p:cTn id="20" fill="hold">
                            <p:stCondLst>
                              <p:cond delay="1000"/>
                            </p:stCondLst>
                            <p:childTnLst>
                              <p:par>
                                <p:cTn id="21" presetID="55" presetClass="entr" presetSubtype="0" fill="hold" grpId="0" nodeType="after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p:cTn id="23" dur="1000" fill="hold"/>
                                        <p:tgtEl>
                                          <p:spTgt spid="9"/>
                                        </p:tgtEl>
                                        <p:attrNameLst>
                                          <p:attrName>ppt_w</p:attrName>
                                        </p:attrNameLst>
                                      </p:cBhvr>
                                      <p:tavLst>
                                        <p:tav tm="0">
                                          <p:val>
                                            <p:strVal val="#ppt_w*0.70"/>
                                          </p:val>
                                        </p:tav>
                                        <p:tav tm="100000">
                                          <p:val>
                                            <p:strVal val="#ppt_w"/>
                                          </p:val>
                                        </p:tav>
                                      </p:tavLst>
                                    </p:anim>
                                    <p:anim calcmode="lin" valueType="num">
                                      <p:cBhvr>
                                        <p:cTn id="24" dur="1000" fill="hold"/>
                                        <p:tgtEl>
                                          <p:spTgt spid="9"/>
                                        </p:tgtEl>
                                        <p:attrNameLst>
                                          <p:attrName>ppt_h</p:attrName>
                                        </p:attrNameLst>
                                      </p:cBhvr>
                                      <p:tavLst>
                                        <p:tav tm="0">
                                          <p:val>
                                            <p:strVal val="#ppt_h"/>
                                          </p:val>
                                        </p:tav>
                                        <p:tav tm="100000">
                                          <p:val>
                                            <p:strVal val="#ppt_h"/>
                                          </p:val>
                                        </p:tav>
                                      </p:tavLst>
                                    </p:anim>
                                    <p:animEffect transition="in" filter="fade">
                                      <p:cBhvr>
                                        <p:cTn id="25" dur="1000"/>
                                        <p:tgtEl>
                                          <p:spTgt spid="9"/>
                                        </p:tgtEl>
                                      </p:cBhvr>
                                    </p:animEffect>
                                  </p:childTnLst>
                                </p:cTn>
                              </p:par>
                              <p:par>
                                <p:cTn id="26" presetID="55" presetClass="entr" presetSubtype="0" fill="hold" grpId="0" nodeType="withEffect">
                                  <p:stCondLst>
                                    <p:cond delay="0"/>
                                  </p:stCondLst>
                                  <p:childTnLst>
                                    <p:set>
                                      <p:cBhvr>
                                        <p:cTn id="27" dur="1" fill="hold">
                                          <p:stCondLst>
                                            <p:cond delay="0"/>
                                          </p:stCondLst>
                                        </p:cTn>
                                        <p:tgtEl>
                                          <p:spTgt spid="10"/>
                                        </p:tgtEl>
                                        <p:attrNameLst>
                                          <p:attrName>style.visibility</p:attrName>
                                        </p:attrNameLst>
                                      </p:cBhvr>
                                      <p:to>
                                        <p:strVal val="visible"/>
                                      </p:to>
                                    </p:set>
                                    <p:anim calcmode="lin" valueType="num">
                                      <p:cBhvr>
                                        <p:cTn id="28" dur="1000" fill="hold"/>
                                        <p:tgtEl>
                                          <p:spTgt spid="10"/>
                                        </p:tgtEl>
                                        <p:attrNameLst>
                                          <p:attrName>ppt_w</p:attrName>
                                        </p:attrNameLst>
                                      </p:cBhvr>
                                      <p:tavLst>
                                        <p:tav tm="0">
                                          <p:val>
                                            <p:strVal val="#ppt_w*0.70"/>
                                          </p:val>
                                        </p:tav>
                                        <p:tav tm="100000">
                                          <p:val>
                                            <p:strVal val="#ppt_w"/>
                                          </p:val>
                                        </p:tav>
                                      </p:tavLst>
                                    </p:anim>
                                    <p:anim calcmode="lin" valueType="num">
                                      <p:cBhvr>
                                        <p:cTn id="29" dur="1000" fill="hold"/>
                                        <p:tgtEl>
                                          <p:spTgt spid="10"/>
                                        </p:tgtEl>
                                        <p:attrNameLst>
                                          <p:attrName>ppt_h</p:attrName>
                                        </p:attrNameLst>
                                      </p:cBhvr>
                                      <p:tavLst>
                                        <p:tav tm="0">
                                          <p:val>
                                            <p:strVal val="#ppt_h"/>
                                          </p:val>
                                        </p:tav>
                                        <p:tav tm="100000">
                                          <p:val>
                                            <p:strVal val="#ppt_h"/>
                                          </p:val>
                                        </p:tav>
                                      </p:tavLst>
                                    </p:anim>
                                    <p:animEffect transition="in" filter="fade">
                                      <p:cBhvr>
                                        <p:cTn id="30" dur="1000"/>
                                        <p:tgtEl>
                                          <p:spTgt spid="10"/>
                                        </p:tgtEl>
                                      </p:cBhvr>
                                    </p:animEffect>
                                  </p:childTnLst>
                                </p:cTn>
                              </p:par>
                              <p:par>
                                <p:cTn id="31" presetID="55" presetClass="entr" presetSubtype="0" fill="hold" grpId="0" nodeType="withEffect">
                                  <p:stCondLst>
                                    <p:cond delay="0"/>
                                  </p:stCondLst>
                                  <p:childTnLst>
                                    <p:set>
                                      <p:cBhvr>
                                        <p:cTn id="32" dur="1" fill="hold">
                                          <p:stCondLst>
                                            <p:cond delay="0"/>
                                          </p:stCondLst>
                                        </p:cTn>
                                        <p:tgtEl>
                                          <p:spTgt spid="11"/>
                                        </p:tgtEl>
                                        <p:attrNameLst>
                                          <p:attrName>style.visibility</p:attrName>
                                        </p:attrNameLst>
                                      </p:cBhvr>
                                      <p:to>
                                        <p:strVal val="visible"/>
                                      </p:to>
                                    </p:set>
                                    <p:anim calcmode="lin" valueType="num">
                                      <p:cBhvr>
                                        <p:cTn id="33" dur="1000" fill="hold"/>
                                        <p:tgtEl>
                                          <p:spTgt spid="11"/>
                                        </p:tgtEl>
                                        <p:attrNameLst>
                                          <p:attrName>ppt_w</p:attrName>
                                        </p:attrNameLst>
                                      </p:cBhvr>
                                      <p:tavLst>
                                        <p:tav tm="0">
                                          <p:val>
                                            <p:strVal val="#ppt_w*0.70"/>
                                          </p:val>
                                        </p:tav>
                                        <p:tav tm="100000">
                                          <p:val>
                                            <p:strVal val="#ppt_w"/>
                                          </p:val>
                                        </p:tav>
                                      </p:tavLst>
                                    </p:anim>
                                    <p:anim calcmode="lin" valueType="num">
                                      <p:cBhvr>
                                        <p:cTn id="34" dur="1000" fill="hold"/>
                                        <p:tgtEl>
                                          <p:spTgt spid="11"/>
                                        </p:tgtEl>
                                        <p:attrNameLst>
                                          <p:attrName>ppt_h</p:attrName>
                                        </p:attrNameLst>
                                      </p:cBhvr>
                                      <p:tavLst>
                                        <p:tav tm="0">
                                          <p:val>
                                            <p:strVal val="#ppt_h"/>
                                          </p:val>
                                        </p:tav>
                                        <p:tav tm="100000">
                                          <p:val>
                                            <p:strVal val="#ppt_h"/>
                                          </p:val>
                                        </p:tav>
                                      </p:tavLst>
                                    </p:anim>
                                    <p:animEffect transition="in" filter="fade">
                                      <p:cBhvr>
                                        <p:cTn id="35" dur="1000"/>
                                        <p:tgtEl>
                                          <p:spTgt spid="11"/>
                                        </p:tgtEl>
                                      </p:cBhvr>
                                    </p:animEffect>
                                  </p:childTnLst>
                                </p:cTn>
                              </p:par>
                              <p:par>
                                <p:cTn id="36" presetID="55" presetClass="entr" presetSubtype="0" fill="hold" grpId="0" nodeType="withEffect">
                                  <p:stCondLst>
                                    <p:cond delay="0"/>
                                  </p:stCondLst>
                                  <p:childTnLst>
                                    <p:set>
                                      <p:cBhvr>
                                        <p:cTn id="37" dur="1" fill="hold">
                                          <p:stCondLst>
                                            <p:cond delay="0"/>
                                          </p:stCondLst>
                                        </p:cTn>
                                        <p:tgtEl>
                                          <p:spTgt spid="12"/>
                                        </p:tgtEl>
                                        <p:attrNameLst>
                                          <p:attrName>style.visibility</p:attrName>
                                        </p:attrNameLst>
                                      </p:cBhvr>
                                      <p:to>
                                        <p:strVal val="visible"/>
                                      </p:to>
                                    </p:set>
                                    <p:anim calcmode="lin" valueType="num">
                                      <p:cBhvr>
                                        <p:cTn id="38" dur="1000" fill="hold"/>
                                        <p:tgtEl>
                                          <p:spTgt spid="12"/>
                                        </p:tgtEl>
                                        <p:attrNameLst>
                                          <p:attrName>ppt_w</p:attrName>
                                        </p:attrNameLst>
                                      </p:cBhvr>
                                      <p:tavLst>
                                        <p:tav tm="0">
                                          <p:val>
                                            <p:strVal val="#ppt_w*0.70"/>
                                          </p:val>
                                        </p:tav>
                                        <p:tav tm="100000">
                                          <p:val>
                                            <p:strVal val="#ppt_w"/>
                                          </p:val>
                                        </p:tav>
                                      </p:tavLst>
                                    </p:anim>
                                    <p:anim calcmode="lin" valueType="num">
                                      <p:cBhvr>
                                        <p:cTn id="39" dur="1000" fill="hold"/>
                                        <p:tgtEl>
                                          <p:spTgt spid="12"/>
                                        </p:tgtEl>
                                        <p:attrNameLst>
                                          <p:attrName>ppt_h</p:attrName>
                                        </p:attrNameLst>
                                      </p:cBhvr>
                                      <p:tavLst>
                                        <p:tav tm="0">
                                          <p:val>
                                            <p:strVal val="#ppt_h"/>
                                          </p:val>
                                        </p:tav>
                                        <p:tav tm="100000">
                                          <p:val>
                                            <p:strVal val="#ppt_h"/>
                                          </p:val>
                                        </p:tav>
                                      </p:tavLst>
                                    </p:anim>
                                    <p:animEffect transition="in" filter="fade">
                                      <p:cBhvr>
                                        <p:cTn id="40" dur="1000"/>
                                        <p:tgtEl>
                                          <p:spTgt spid="12"/>
                                        </p:tgtEl>
                                      </p:cBhvr>
                                    </p:animEffect>
                                  </p:childTnLst>
                                </p:cTn>
                              </p:par>
                              <p:par>
                                <p:cTn id="41" presetID="55" presetClass="entr" presetSubtype="0" fill="hold" grpId="0" nodeType="withEffect">
                                  <p:stCondLst>
                                    <p:cond delay="0"/>
                                  </p:stCondLst>
                                  <p:childTnLst>
                                    <p:set>
                                      <p:cBhvr>
                                        <p:cTn id="42" dur="1" fill="hold">
                                          <p:stCondLst>
                                            <p:cond delay="0"/>
                                          </p:stCondLst>
                                        </p:cTn>
                                        <p:tgtEl>
                                          <p:spTgt spid="14"/>
                                        </p:tgtEl>
                                        <p:attrNameLst>
                                          <p:attrName>style.visibility</p:attrName>
                                        </p:attrNameLst>
                                      </p:cBhvr>
                                      <p:to>
                                        <p:strVal val="visible"/>
                                      </p:to>
                                    </p:set>
                                    <p:anim calcmode="lin" valueType="num">
                                      <p:cBhvr>
                                        <p:cTn id="43" dur="1000" fill="hold"/>
                                        <p:tgtEl>
                                          <p:spTgt spid="14"/>
                                        </p:tgtEl>
                                        <p:attrNameLst>
                                          <p:attrName>ppt_w</p:attrName>
                                        </p:attrNameLst>
                                      </p:cBhvr>
                                      <p:tavLst>
                                        <p:tav tm="0">
                                          <p:val>
                                            <p:strVal val="#ppt_w*0.70"/>
                                          </p:val>
                                        </p:tav>
                                        <p:tav tm="100000">
                                          <p:val>
                                            <p:strVal val="#ppt_w"/>
                                          </p:val>
                                        </p:tav>
                                      </p:tavLst>
                                    </p:anim>
                                    <p:anim calcmode="lin" valueType="num">
                                      <p:cBhvr>
                                        <p:cTn id="44" dur="1000" fill="hold"/>
                                        <p:tgtEl>
                                          <p:spTgt spid="14"/>
                                        </p:tgtEl>
                                        <p:attrNameLst>
                                          <p:attrName>ppt_h</p:attrName>
                                        </p:attrNameLst>
                                      </p:cBhvr>
                                      <p:tavLst>
                                        <p:tav tm="0">
                                          <p:val>
                                            <p:strVal val="#ppt_h"/>
                                          </p:val>
                                        </p:tav>
                                        <p:tav tm="100000">
                                          <p:val>
                                            <p:strVal val="#ppt_h"/>
                                          </p:val>
                                        </p:tav>
                                      </p:tavLst>
                                    </p:anim>
                                    <p:animEffect transition="in" filter="fade">
                                      <p:cBhvr>
                                        <p:cTn id="45" dur="1000"/>
                                        <p:tgtEl>
                                          <p:spTgt spid="14"/>
                                        </p:tgtEl>
                                      </p:cBhvr>
                                    </p:animEffect>
                                  </p:childTnLst>
                                </p:cTn>
                              </p:par>
                              <p:par>
                                <p:cTn id="46" presetID="55" presetClass="entr" presetSubtype="0" fill="hold" grpId="0" nodeType="withEffect">
                                  <p:stCondLst>
                                    <p:cond delay="0"/>
                                  </p:stCondLst>
                                  <p:childTnLst>
                                    <p:set>
                                      <p:cBhvr>
                                        <p:cTn id="47" dur="1" fill="hold">
                                          <p:stCondLst>
                                            <p:cond delay="0"/>
                                          </p:stCondLst>
                                        </p:cTn>
                                        <p:tgtEl>
                                          <p:spTgt spid="15"/>
                                        </p:tgtEl>
                                        <p:attrNameLst>
                                          <p:attrName>style.visibility</p:attrName>
                                        </p:attrNameLst>
                                      </p:cBhvr>
                                      <p:to>
                                        <p:strVal val="visible"/>
                                      </p:to>
                                    </p:set>
                                    <p:anim calcmode="lin" valueType="num">
                                      <p:cBhvr>
                                        <p:cTn id="48" dur="1000" fill="hold"/>
                                        <p:tgtEl>
                                          <p:spTgt spid="15"/>
                                        </p:tgtEl>
                                        <p:attrNameLst>
                                          <p:attrName>ppt_w</p:attrName>
                                        </p:attrNameLst>
                                      </p:cBhvr>
                                      <p:tavLst>
                                        <p:tav tm="0">
                                          <p:val>
                                            <p:strVal val="#ppt_w*0.70"/>
                                          </p:val>
                                        </p:tav>
                                        <p:tav tm="100000">
                                          <p:val>
                                            <p:strVal val="#ppt_w"/>
                                          </p:val>
                                        </p:tav>
                                      </p:tavLst>
                                    </p:anim>
                                    <p:anim calcmode="lin" valueType="num">
                                      <p:cBhvr>
                                        <p:cTn id="49" dur="1000" fill="hold"/>
                                        <p:tgtEl>
                                          <p:spTgt spid="15"/>
                                        </p:tgtEl>
                                        <p:attrNameLst>
                                          <p:attrName>ppt_h</p:attrName>
                                        </p:attrNameLst>
                                      </p:cBhvr>
                                      <p:tavLst>
                                        <p:tav tm="0">
                                          <p:val>
                                            <p:strVal val="#ppt_h"/>
                                          </p:val>
                                        </p:tav>
                                        <p:tav tm="100000">
                                          <p:val>
                                            <p:strVal val="#ppt_h"/>
                                          </p:val>
                                        </p:tav>
                                      </p:tavLst>
                                    </p:anim>
                                    <p:animEffect transition="in" filter="fade">
                                      <p:cBhvr>
                                        <p:cTn id="50" dur="1000"/>
                                        <p:tgtEl>
                                          <p:spTgt spid="15"/>
                                        </p:tgtEl>
                                      </p:cBhvr>
                                    </p:animEffect>
                                  </p:childTnLst>
                                </p:cTn>
                              </p:par>
                              <p:par>
                                <p:cTn id="51" presetID="55" presetClass="entr" presetSubtype="0" fill="hold" grpId="0" nodeType="withEffect">
                                  <p:stCondLst>
                                    <p:cond delay="0"/>
                                  </p:stCondLst>
                                  <p:childTnLst>
                                    <p:set>
                                      <p:cBhvr>
                                        <p:cTn id="52" dur="1" fill="hold">
                                          <p:stCondLst>
                                            <p:cond delay="0"/>
                                          </p:stCondLst>
                                        </p:cTn>
                                        <p:tgtEl>
                                          <p:spTgt spid="16"/>
                                        </p:tgtEl>
                                        <p:attrNameLst>
                                          <p:attrName>style.visibility</p:attrName>
                                        </p:attrNameLst>
                                      </p:cBhvr>
                                      <p:to>
                                        <p:strVal val="visible"/>
                                      </p:to>
                                    </p:set>
                                    <p:anim calcmode="lin" valueType="num">
                                      <p:cBhvr>
                                        <p:cTn id="53" dur="1000" fill="hold"/>
                                        <p:tgtEl>
                                          <p:spTgt spid="16"/>
                                        </p:tgtEl>
                                        <p:attrNameLst>
                                          <p:attrName>ppt_w</p:attrName>
                                        </p:attrNameLst>
                                      </p:cBhvr>
                                      <p:tavLst>
                                        <p:tav tm="0">
                                          <p:val>
                                            <p:strVal val="#ppt_w*0.70"/>
                                          </p:val>
                                        </p:tav>
                                        <p:tav tm="100000">
                                          <p:val>
                                            <p:strVal val="#ppt_w"/>
                                          </p:val>
                                        </p:tav>
                                      </p:tavLst>
                                    </p:anim>
                                    <p:anim calcmode="lin" valueType="num">
                                      <p:cBhvr>
                                        <p:cTn id="54" dur="1000" fill="hold"/>
                                        <p:tgtEl>
                                          <p:spTgt spid="16"/>
                                        </p:tgtEl>
                                        <p:attrNameLst>
                                          <p:attrName>ppt_h</p:attrName>
                                        </p:attrNameLst>
                                      </p:cBhvr>
                                      <p:tavLst>
                                        <p:tav tm="0">
                                          <p:val>
                                            <p:strVal val="#ppt_h"/>
                                          </p:val>
                                        </p:tav>
                                        <p:tav tm="100000">
                                          <p:val>
                                            <p:strVal val="#ppt_h"/>
                                          </p:val>
                                        </p:tav>
                                      </p:tavLst>
                                    </p:anim>
                                    <p:animEffect transition="in" filter="fade">
                                      <p:cBhvr>
                                        <p:cTn id="55" dur="1000"/>
                                        <p:tgtEl>
                                          <p:spTgt spid="16"/>
                                        </p:tgtEl>
                                      </p:cBhvr>
                                    </p:animEffect>
                                  </p:childTnLst>
                                </p:cTn>
                              </p:par>
                              <p:par>
                                <p:cTn id="56" presetID="55" presetClass="entr" presetSubtype="0" fill="hold" grpId="0" nodeType="withEffect">
                                  <p:stCondLst>
                                    <p:cond delay="0"/>
                                  </p:stCondLst>
                                  <p:childTnLst>
                                    <p:set>
                                      <p:cBhvr>
                                        <p:cTn id="57" dur="1" fill="hold">
                                          <p:stCondLst>
                                            <p:cond delay="0"/>
                                          </p:stCondLst>
                                        </p:cTn>
                                        <p:tgtEl>
                                          <p:spTgt spid="17"/>
                                        </p:tgtEl>
                                        <p:attrNameLst>
                                          <p:attrName>style.visibility</p:attrName>
                                        </p:attrNameLst>
                                      </p:cBhvr>
                                      <p:to>
                                        <p:strVal val="visible"/>
                                      </p:to>
                                    </p:set>
                                    <p:anim calcmode="lin" valueType="num">
                                      <p:cBhvr>
                                        <p:cTn id="58" dur="1000" fill="hold"/>
                                        <p:tgtEl>
                                          <p:spTgt spid="17"/>
                                        </p:tgtEl>
                                        <p:attrNameLst>
                                          <p:attrName>ppt_w</p:attrName>
                                        </p:attrNameLst>
                                      </p:cBhvr>
                                      <p:tavLst>
                                        <p:tav tm="0">
                                          <p:val>
                                            <p:strVal val="#ppt_w*0.70"/>
                                          </p:val>
                                        </p:tav>
                                        <p:tav tm="100000">
                                          <p:val>
                                            <p:strVal val="#ppt_w"/>
                                          </p:val>
                                        </p:tav>
                                      </p:tavLst>
                                    </p:anim>
                                    <p:anim calcmode="lin" valueType="num">
                                      <p:cBhvr>
                                        <p:cTn id="59" dur="1000" fill="hold"/>
                                        <p:tgtEl>
                                          <p:spTgt spid="17"/>
                                        </p:tgtEl>
                                        <p:attrNameLst>
                                          <p:attrName>ppt_h</p:attrName>
                                        </p:attrNameLst>
                                      </p:cBhvr>
                                      <p:tavLst>
                                        <p:tav tm="0">
                                          <p:val>
                                            <p:strVal val="#ppt_h"/>
                                          </p:val>
                                        </p:tav>
                                        <p:tav tm="100000">
                                          <p:val>
                                            <p:strVal val="#ppt_h"/>
                                          </p:val>
                                        </p:tav>
                                      </p:tavLst>
                                    </p:anim>
                                    <p:animEffect transition="in" filter="fade">
                                      <p:cBhvr>
                                        <p:cTn id="60" dur="1000"/>
                                        <p:tgtEl>
                                          <p:spTgt spid="17"/>
                                        </p:tgtEl>
                                      </p:cBhvr>
                                    </p:animEffect>
                                  </p:childTnLst>
                                </p:cTn>
                              </p:par>
                              <p:par>
                                <p:cTn id="61" presetID="55" presetClass="entr" presetSubtype="0" fill="hold" grpId="0" nodeType="withEffect">
                                  <p:stCondLst>
                                    <p:cond delay="0"/>
                                  </p:stCondLst>
                                  <p:childTnLst>
                                    <p:set>
                                      <p:cBhvr>
                                        <p:cTn id="62" dur="1" fill="hold">
                                          <p:stCondLst>
                                            <p:cond delay="0"/>
                                          </p:stCondLst>
                                        </p:cTn>
                                        <p:tgtEl>
                                          <p:spTgt spid="18"/>
                                        </p:tgtEl>
                                        <p:attrNameLst>
                                          <p:attrName>style.visibility</p:attrName>
                                        </p:attrNameLst>
                                      </p:cBhvr>
                                      <p:to>
                                        <p:strVal val="visible"/>
                                      </p:to>
                                    </p:set>
                                    <p:anim calcmode="lin" valueType="num">
                                      <p:cBhvr>
                                        <p:cTn id="63" dur="1000" fill="hold"/>
                                        <p:tgtEl>
                                          <p:spTgt spid="18"/>
                                        </p:tgtEl>
                                        <p:attrNameLst>
                                          <p:attrName>ppt_w</p:attrName>
                                        </p:attrNameLst>
                                      </p:cBhvr>
                                      <p:tavLst>
                                        <p:tav tm="0">
                                          <p:val>
                                            <p:strVal val="#ppt_w*0.70"/>
                                          </p:val>
                                        </p:tav>
                                        <p:tav tm="100000">
                                          <p:val>
                                            <p:strVal val="#ppt_w"/>
                                          </p:val>
                                        </p:tav>
                                      </p:tavLst>
                                    </p:anim>
                                    <p:anim calcmode="lin" valueType="num">
                                      <p:cBhvr>
                                        <p:cTn id="64" dur="1000" fill="hold"/>
                                        <p:tgtEl>
                                          <p:spTgt spid="18"/>
                                        </p:tgtEl>
                                        <p:attrNameLst>
                                          <p:attrName>ppt_h</p:attrName>
                                        </p:attrNameLst>
                                      </p:cBhvr>
                                      <p:tavLst>
                                        <p:tav tm="0">
                                          <p:val>
                                            <p:strVal val="#ppt_h"/>
                                          </p:val>
                                        </p:tav>
                                        <p:tav tm="100000">
                                          <p:val>
                                            <p:strVal val="#ppt_h"/>
                                          </p:val>
                                        </p:tav>
                                      </p:tavLst>
                                    </p:anim>
                                    <p:animEffect transition="in" filter="fade">
                                      <p:cBhvr>
                                        <p:cTn id="65" dur="1000"/>
                                        <p:tgtEl>
                                          <p:spTgt spid="18"/>
                                        </p:tgtEl>
                                      </p:cBhvr>
                                    </p:animEffect>
                                  </p:childTnLst>
                                </p:cTn>
                              </p:par>
                              <p:par>
                                <p:cTn id="66" presetID="55" presetClass="entr" presetSubtype="0" fill="hold" grpId="0" nodeType="withEffect">
                                  <p:stCondLst>
                                    <p:cond delay="0"/>
                                  </p:stCondLst>
                                  <p:childTnLst>
                                    <p:set>
                                      <p:cBhvr>
                                        <p:cTn id="67" dur="1" fill="hold">
                                          <p:stCondLst>
                                            <p:cond delay="0"/>
                                          </p:stCondLst>
                                        </p:cTn>
                                        <p:tgtEl>
                                          <p:spTgt spid="19"/>
                                        </p:tgtEl>
                                        <p:attrNameLst>
                                          <p:attrName>style.visibility</p:attrName>
                                        </p:attrNameLst>
                                      </p:cBhvr>
                                      <p:to>
                                        <p:strVal val="visible"/>
                                      </p:to>
                                    </p:set>
                                    <p:anim calcmode="lin" valueType="num">
                                      <p:cBhvr>
                                        <p:cTn id="68" dur="1000" fill="hold"/>
                                        <p:tgtEl>
                                          <p:spTgt spid="19"/>
                                        </p:tgtEl>
                                        <p:attrNameLst>
                                          <p:attrName>ppt_w</p:attrName>
                                        </p:attrNameLst>
                                      </p:cBhvr>
                                      <p:tavLst>
                                        <p:tav tm="0">
                                          <p:val>
                                            <p:strVal val="#ppt_w*0.70"/>
                                          </p:val>
                                        </p:tav>
                                        <p:tav tm="100000">
                                          <p:val>
                                            <p:strVal val="#ppt_w"/>
                                          </p:val>
                                        </p:tav>
                                      </p:tavLst>
                                    </p:anim>
                                    <p:anim calcmode="lin" valueType="num">
                                      <p:cBhvr>
                                        <p:cTn id="69" dur="1000" fill="hold"/>
                                        <p:tgtEl>
                                          <p:spTgt spid="19"/>
                                        </p:tgtEl>
                                        <p:attrNameLst>
                                          <p:attrName>ppt_h</p:attrName>
                                        </p:attrNameLst>
                                      </p:cBhvr>
                                      <p:tavLst>
                                        <p:tav tm="0">
                                          <p:val>
                                            <p:strVal val="#ppt_h"/>
                                          </p:val>
                                        </p:tav>
                                        <p:tav tm="100000">
                                          <p:val>
                                            <p:strVal val="#ppt_h"/>
                                          </p:val>
                                        </p:tav>
                                      </p:tavLst>
                                    </p:anim>
                                    <p:animEffect transition="in" filter="fade">
                                      <p:cBhvr>
                                        <p:cTn id="70" dur="1000"/>
                                        <p:tgtEl>
                                          <p:spTgt spid="19"/>
                                        </p:tgtEl>
                                      </p:cBhvr>
                                    </p:animEffect>
                                  </p:childTnLst>
                                </p:cTn>
                              </p:par>
                              <p:par>
                                <p:cTn id="71" presetID="55" presetClass="entr" presetSubtype="0" fill="hold" grpId="0" nodeType="withEffect">
                                  <p:stCondLst>
                                    <p:cond delay="0"/>
                                  </p:stCondLst>
                                  <p:childTnLst>
                                    <p:set>
                                      <p:cBhvr>
                                        <p:cTn id="72" dur="1" fill="hold">
                                          <p:stCondLst>
                                            <p:cond delay="0"/>
                                          </p:stCondLst>
                                        </p:cTn>
                                        <p:tgtEl>
                                          <p:spTgt spid="20"/>
                                        </p:tgtEl>
                                        <p:attrNameLst>
                                          <p:attrName>style.visibility</p:attrName>
                                        </p:attrNameLst>
                                      </p:cBhvr>
                                      <p:to>
                                        <p:strVal val="visible"/>
                                      </p:to>
                                    </p:set>
                                    <p:anim calcmode="lin" valueType="num">
                                      <p:cBhvr>
                                        <p:cTn id="73" dur="1000" fill="hold"/>
                                        <p:tgtEl>
                                          <p:spTgt spid="20"/>
                                        </p:tgtEl>
                                        <p:attrNameLst>
                                          <p:attrName>ppt_w</p:attrName>
                                        </p:attrNameLst>
                                      </p:cBhvr>
                                      <p:tavLst>
                                        <p:tav tm="0">
                                          <p:val>
                                            <p:strVal val="#ppt_w*0.70"/>
                                          </p:val>
                                        </p:tav>
                                        <p:tav tm="100000">
                                          <p:val>
                                            <p:strVal val="#ppt_w"/>
                                          </p:val>
                                        </p:tav>
                                      </p:tavLst>
                                    </p:anim>
                                    <p:anim calcmode="lin" valueType="num">
                                      <p:cBhvr>
                                        <p:cTn id="74" dur="1000" fill="hold"/>
                                        <p:tgtEl>
                                          <p:spTgt spid="20"/>
                                        </p:tgtEl>
                                        <p:attrNameLst>
                                          <p:attrName>ppt_h</p:attrName>
                                        </p:attrNameLst>
                                      </p:cBhvr>
                                      <p:tavLst>
                                        <p:tav tm="0">
                                          <p:val>
                                            <p:strVal val="#ppt_h"/>
                                          </p:val>
                                        </p:tav>
                                        <p:tav tm="100000">
                                          <p:val>
                                            <p:strVal val="#ppt_h"/>
                                          </p:val>
                                        </p:tav>
                                      </p:tavLst>
                                    </p:anim>
                                    <p:animEffect transition="in" filter="fade">
                                      <p:cBhvr>
                                        <p:cTn id="75" dur="1000"/>
                                        <p:tgtEl>
                                          <p:spTgt spid="20"/>
                                        </p:tgtEl>
                                      </p:cBhvr>
                                    </p:animEffect>
                                  </p:childTnLst>
                                </p:cTn>
                              </p:par>
                              <p:par>
                                <p:cTn id="76" presetID="55" presetClass="entr" presetSubtype="0" fill="hold" grpId="0" nodeType="withEffect">
                                  <p:stCondLst>
                                    <p:cond delay="0"/>
                                  </p:stCondLst>
                                  <p:childTnLst>
                                    <p:set>
                                      <p:cBhvr>
                                        <p:cTn id="77" dur="1" fill="hold">
                                          <p:stCondLst>
                                            <p:cond delay="0"/>
                                          </p:stCondLst>
                                        </p:cTn>
                                        <p:tgtEl>
                                          <p:spTgt spid="21"/>
                                        </p:tgtEl>
                                        <p:attrNameLst>
                                          <p:attrName>style.visibility</p:attrName>
                                        </p:attrNameLst>
                                      </p:cBhvr>
                                      <p:to>
                                        <p:strVal val="visible"/>
                                      </p:to>
                                    </p:set>
                                    <p:anim calcmode="lin" valueType="num">
                                      <p:cBhvr>
                                        <p:cTn id="78" dur="1000" fill="hold"/>
                                        <p:tgtEl>
                                          <p:spTgt spid="21"/>
                                        </p:tgtEl>
                                        <p:attrNameLst>
                                          <p:attrName>ppt_w</p:attrName>
                                        </p:attrNameLst>
                                      </p:cBhvr>
                                      <p:tavLst>
                                        <p:tav tm="0">
                                          <p:val>
                                            <p:strVal val="#ppt_w*0.70"/>
                                          </p:val>
                                        </p:tav>
                                        <p:tav tm="100000">
                                          <p:val>
                                            <p:strVal val="#ppt_w"/>
                                          </p:val>
                                        </p:tav>
                                      </p:tavLst>
                                    </p:anim>
                                    <p:anim calcmode="lin" valueType="num">
                                      <p:cBhvr>
                                        <p:cTn id="79" dur="1000" fill="hold"/>
                                        <p:tgtEl>
                                          <p:spTgt spid="21"/>
                                        </p:tgtEl>
                                        <p:attrNameLst>
                                          <p:attrName>ppt_h</p:attrName>
                                        </p:attrNameLst>
                                      </p:cBhvr>
                                      <p:tavLst>
                                        <p:tav tm="0">
                                          <p:val>
                                            <p:strVal val="#ppt_h"/>
                                          </p:val>
                                        </p:tav>
                                        <p:tav tm="100000">
                                          <p:val>
                                            <p:strVal val="#ppt_h"/>
                                          </p:val>
                                        </p:tav>
                                      </p:tavLst>
                                    </p:anim>
                                    <p:animEffect transition="in" filter="fade">
                                      <p:cBhvr>
                                        <p:cTn id="80" dur="10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animBg="1"/>
      <p:bldP spid="9" grpId="0" bldLvl="0" animBg="1"/>
      <p:bldP spid="10" grpId="0" bldLvl="0" animBg="1"/>
      <p:bldP spid="11" grpId="0" bldLvl="0" animBg="1"/>
      <p:bldP spid="12" grpId="0" bldLvl="0" animBg="1"/>
      <p:bldP spid="14" grpId="0"/>
      <p:bldP spid="15" grpId="0"/>
      <p:bldP spid="16" grpId="0"/>
      <p:bldP spid="17" grpId="0"/>
      <p:bldP spid="18" grpId="0"/>
      <p:bldP spid="19" grpId="0"/>
      <p:bldP spid="20" grpId="0"/>
      <p:bldP spid="21"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图片1"/>
          <p:cNvPicPr>
            <a:picLocks noChangeAspect="1"/>
          </p:cNvPicPr>
          <p:nvPr/>
        </p:nvPicPr>
        <p:blipFill>
          <a:blip r:embed="rId1"/>
          <a:stretch>
            <a:fillRect/>
          </a:stretch>
        </p:blipFill>
        <p:spPr>
          <a:xfrm>
            <a:off x="0" y="-14605"/>
            <a:ext cx="12353925" cy="6886575"/>
          </a:xfrm>
          <a:prstGeom prst="rect">
            <a:avLst/>
          </a:prstGeom>
        </p:spPr>
      </p:pic>
      <p:sp>
        <p:nvSpPr>
          <p:cNvPr id="3" name="文本框 2"/>
          <p:cNvSpPr txBox="1"/>
          <p:nvPr/>
        </p:nvSpPr>
        <p:spPr>
          <a:xfrm>
            <a:off x="5422131" y="1533942"/>
            <a:ext cx="2128789" cy="2554545"/>
          </a:xfrm>
          <a:prstGeom prst="rect">
            <a:avLst/>
          </a:prstGeom>
        </p:spPr>
        <p:txBody>
          <a:bodyPr wrap="none" lIns="0" tIns="0" rIns="0" bIns="0">
            <a:spAutoFit/>
          </a:bodyPr>
          <a:lstStyle>
            <a:defPPr>
              <a:defRPr lang="zh-CN"/>
            </a:defPPr>
            <a:lvl1pPr algn="ctr">
              <a:defRPr sz="7200">
                <a:solidFill>
                  <a:srgbClr val="6A8074"/>
                </a:solidFill>
                <a:latin typeface="字酷堂清楷体" panose="02010601030101010101" pitchFamily="2" charset="-122"/>
                <a:ea typeface="字酷堂清楷体" panose="02010601030101010101" pitchFamily="2" charset="-122"/>
              </a:defRPr>
            </a:lvl1pPr>
          </a:lstStyle>
          <a:p>
            <a:r>
              <a:rPr lang="zh-CN" altLang="en-US" sz="16600" dirty="0"/>
              <a:t>壹</a:t>
            </a:r>
            <a:endParaRPr lang="zh-CN" altLang="en-US" sz="16600" dirty="0"/>
          </a:p>
        </p:txBody>
      </p:sp>
      <p:sp>
        <p:nvSpPr>
          <p:cNvPr id="4" name="文本框 3"/>
          <p:cNvSpPr txBox="1"/>
          <p:nvPr/>
        </p:nvSpPr>
        <p:spPr>
          <a:xfrm>
            <a:off x="5058592" y="2771640"/>
            <a:ext cx="2855867" cy="449580"/>
          </a:xfrm>
          <a:prstGeom prst="rect">
            <a:avLst/>
          </a:prstGeom>
          <a:solidFill>
            <a:srgbClr val="F1F6F2"/>
          </a:solidFill>
        </p:spPr>
        <p:txBody>
          <a:bodyPr vert="horz" wrap="square" lIns="91372" tIns="45719" rIns="91372" bIns="45719" rtlCol="0">
            <a:spAutoFit/>
          </a:bodyPr>
          <a:lstStyle/>
          <a:p>
            <a:pPr algn="dist" defTabSz="608330">
              <a:lnSpc>
                <a:spcPct val="130000"/>
              </a:lnSpc>
              <a:defRPr/>
            </a:pPr>
            <a:r>
              <a:rPr lang="en-US" altLang="zh-CN" kern="0" dirty="0">
                <a:solidFill>
                  <a:srgbClr val="6A8074"/>
                </a:solidFill>
                <a:latin typeface="方正姚体" panose="02010601030101010101" charset="-122"/>
                <a:ea typeface="方正姚体" panose="02010601030101010101" charset="-122"/>
              </a:rPr>
              <a:t>PART ONE</a:t>
            </a:r>
            <a:endParaRPr lang="zh-CN" altLang="en-US" kern="0" dirty="0">
              <a:solidFill>
                <a:srgbClr val="6A8074"/>
              </a:solidFill>
              <a:latin typeface="方正姚体" panose="02010601030101010101" charset="-122"/>
              <a:ea typeface="方正姚体" panose="02010601030101010101" charset="-122"/>
            </a:endParaRPr>
          </a:p>
        </p:txBody>
      </p:sp>
      <p:sp>
        <p:nvSpPr>
          <p:cNvPr id="5" name="文本框 2"/>
          <p:cNvSpPr txBox="1"/>
          <p:nvPr/>
        </p:nvSpPr>
        <p:spPr>
          <a:xfrm>
            <a:off x="4591685" y="4193441"/>
            <a:ext cx="4093210" cy="767080"/>
          </a:xfrm>
          <a:prstGeom prst="rect">
            <a:avLst/>
          </a:prstGeom>
          <a:noFill/>
        </p:spPr>
        <p:txBody>
          <a:bodyPr vert="horz" wrap="none" lIns="91372" tIns="45719" rIns="91372" bIns="45719" rtlCol="0">
            <a:spAutoFit/>
          </a:bodyPr>
          <a:lstStyle/>
          <a:p>
            <a:pPr algn="l" defTabSz="608330">
              <a:defRPr/>
            </a:pPr>
            <a:r>
              <a:rPr lang="zh-CN" altLang="en-US" sz="4400">
                <a:solidFill>
                  <a:schemeClr val="tx1">
                    <a:lumMod val="75000"/>
                    <a:lumOff val="25000"/>
                  </a:schemeClr>
                </a:solidFill>
                <a:latin typeface="方正姚体" panose="02010601030101010101" charset="-122"/>
                <a:ea typeface="方正姚体" panose="02010601030101010101" charset="-122"/>
                <a:sym typeface="+mn-ea"/>
              </a:rPr>
              <a:t>研究背景与意义</a:t>
            </a:r>
            <a:endParaRPr kumimoji="1" lang="zh-CN" altLang="en-US" sz="4400" kern="0" dirty="0">
              <a:solidFill>
                <a:schemeClr val="tx1">
                  <a:lumMod val="75000"/>
                  <a:lumOff val="25000"/>
                </a:schemeClr>
              </a:solidFill>
              <a:latin typeface="方正姚体" panose="02010601030101010101" charset="-122"/>
              <a:ea typeface="方正姚体" panose="02010601030101010101" charset="-122"/>
              <a:sym typeface="+mn-ea"/>
            </a:endParaRPr>
          </a:p>
        </p:txBody>
      </p:sp>
    </p:spTree>
  </p:cSld>
  <p:clrMapOvr>
    <a:masterClrMapping/>
  </p:clrMapOvr>
  <p:transition spd="slow" advClick="0" advTm="0">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heckerboard(across)">
                                      <p:cBhvr>
                                        <p:cTn id="7" dur="1000"/>
                                        <p:tgtEl>
                                          <p:spTgt spid="3"/>
                                        </p:tgtEl>
                                      </p:cBhvr>
                                    </p:animEffect>
                                  </p:childTnLst>
                                </p:cTn>
                              </p:par>
                              <p:par>
                                <p:cTn id="8" presetID="5" presetClass="entr" presetSubtype="1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checkerboard(across)">
                                      <p:cBhvr>
                                        <p:cTn id="10" dur="1000"/>
                                        <p:tgtEl>
                                          <p:spTgt spid="4"/>
                                        </p:tgtEl>
                                      </p:cBhvr>
                                    </p:animEffect>
                                  </p:childTnLst>
                                </p:cTn>
                              </p:par>
                              <p:par>
                                <p:cTn id="11" presetID="5" presetClass="entr" presetSubtype="1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checkerboard(across)">
                                      <p:cBhvr>
                                        <p:cTn id="13"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animBg="1"/>
      <p:bldP spid="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椭圆 8"/>
          <p:cNvSpPr/>
          <p:nvPr/>
        </p:nvSpPr>
        <p:spPr>
          <a:xfrm>
            <a:off x="622935" y="356235"/>
            <a:ext cx="408305" cy="494665"/>
          </a:xfrm>
          <a:prstGeom prst="ellipse">
            <a:avLst/>
          </a:prstGeom>
          <a:solidFill>
            <a:srgbClr val="6A80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dirty="0">
              <a:latin typeface="方正姚体" panose="02010601030101010101" charset="-122"/>
              <a:ea typeface="方正姚体" panose="02010601030101010101" charset="-122"/>
            </a:endParaRPr>
          </a:p>
        </p:txBody>
      </p:sp>
      <p:sp>
        <p:nvSpPr>
          <p:cNvPr id="2" name="椭圆 1"/>
          <p:cNvSpPr/>
          <p:nvPr/>
        </p:nvSpPr>
        <p:spPr>
          <a:xfrm>
            <a:off x="11510645" y="5955030"/>
            <a:ext cx="408305" cy="494665"/>
          </a:xfrm>
          <a:prstGeom prst="ellipse">
            <a:avLst/>
          </a:prstGeom>
          <a:solidFill>
            <a:srgbClr val="6A80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dirty="0">
              <a:latin typeface="方正姚体" panose="02010601030101010101" charset="-122"/>
              <a:ea typeface="方正姚体" panose="02010601030101010101" charset="-122"/>
            </a:endParaRPr>
          </a:p>
        </p:txBody>
      </p:sp>
      <p:sp>
        <p:nvSpPr>
          <p:cNvPr id="5" name="文本框 2"/>
          <p:cNvSpPr txBox="1"/>
          <p:nvPr/>
        </p:nvSpPr>
        <p:spPr>
          <a:xfrm>
            <a:off x="4582795" y="356136"/>
            <a:ext cx="3026410" cy="582295"/>
          </a:xfrm>
          <a:prstGeom prst="rect">
            <a:avLst/>
          </a:prstGeom>
          <a:noFill/>
        </p:spPr>
        <p:txBody>
          <a:bodyPr vert="horz" wrap="none" lIns="91372" tIns="45719" rIns="91372" bIns="45719" rtlCol="0">
            <a:spAutoFit/>
          </a:bodyPr>
          <a:lstStyle/>
          <a:p>
            <a:pPr algn="l" defTabSz="608330">
              <a:defRPr/>
            </a:pPr>
            <a:r>
              <a:rPr lang="zh-CN" altLang="en-US" sz="3200">
                <a:solidFill>
                  <a:schemeClr val="tx1">
                    <a:lumMod val="75000"/>
                    <a:lumOff val="25000"/>
                  </a:schemeClr>
                </a:solidFill>
                <a:latin typeface="方正姚体" panose="02010601030101010101" charset="-122"/>
                <a:ea typeface="方正姚体" panose="02010601030101010101" charset="-122"/>
                <a:sym typeface="+mn-ea"/>
              </a:rPr>
              <a:t>研究背景与意义</a:t>
            </a:r>
            <a:endParaRPr kumimoji="1" lang="zh-CN" altLang="en-US" sz="3200" kern="0" dirty="0">
              <a:solidFill>
                <a:schemeClr val="tx1">
                  <a:lumMod val="75000"/>
                  <a:lumOff val="25000"/>
                </a:schemeClr>
              </a:solidFill>
              <a:latin typeface="方正姚体" panose="02010601030101010101" charset="-122"/>
              <a:ea typeface="方正姚体" panose="02010601030101010101" charset="-122"/>
              <a:sym typeface="+mn-ea"/>
            </a:endParaRPr>
          </a:p>
        </p:txBody>
      </p:sp>
      <p:pic>
        <p:nvPicPr>
          <p:cNvPr id="6" name="图片 5"/>
          <p:cNvPicPr>
            <a:picLocks noChangeAspect="1"/>
          </p:cNvPicPr>
          <p:nvPr/>
        </p:nvPicPr>
        <p:blipFill>
          <a:blip r:embed="rId1" cstate="screen"/>
          <a:stretch>
            <a:fillRect/>
          </a:stretch>
        </p:blipFill>
        <p:spPr>
          <a:xfrm>
            <a:off x="0" y="1793211"/>
            <a:ext cx="5981172" cy="3987858"/>
          </a:xfrm>
          <a:prstGeom prst="rect">
            <a:avLst/>
          </a:prstGeom>
          <a:effectLst>
            <a:outerShdw blurRad="50800" dist="38100" dir="8100000" algn="tr" rotWithShape="0">
              <a:prstClr val="black">
                <a:alpha val="40000"/>
              </a:prstClr>
            </a:outerShdw>
          </a:effectLst>
        </p:spPr>
      </p:pic>
      <p:sp>
        <p:nvSpPr>
          <p:cNvPr id="3" name="矩形 2"/>
          <p:cNvSpPr/>
          <p:nvPr/>
        </p:nvSpPr>
        <p:spPr>
          <a:xfrm>
            <a:off x="4544874" y="1678911"/>
            <a:ext cx="2367130" cy="3987858"/>
          </a:xfrm>
          <a:prstGeom prst="rect">
            <a:avLst/>
          </a:prstGeom>
          <a:solidFill>
            <a:srgbClr val="94ABAC"/>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 name="图片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02688" y="3486480"/>
            <a:ext cx="364166" cy="364166"/>
          </a:xfrm>
          <a:prstGeom prst="rect">
            <a:avLst/>
          </a:prstGeom>
        </p:spPr>
      </p:pic>
      <p:pic>
        <p:nvPicPr>
          <p:cNvPr id="14" name="图片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02688" y="2066283"/>
            <a:ext cx="364166" cy="364166"/>
          </a:xfrm>
          <a:prstGeom prst="rect">
            <a:avLst/>
          </a:prstGeom>
        </p:spPr>
      </p:pic>
      <p:pic>
        <p:nvPicPr>
          <p:cNvPr id="15" name="图片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96329" y="4911398"/>
            <a:ext cx="376882" cy="376882"/>
          </a:xfrm>
          <a:prstGeom prst="rect">
            <a:avLst/>
          </a:prstGeom>
        </p:spPr>
      </p:pic>
      <p:cxnSp>
        <p:nvCxnSpPr>
          <p:cNvPr id="16" name="直接连接符 15"/>
          <p:cNvCxnSpPr/>
          <p:nvPr/>
        </p:nvCxnSpPr>
        <p:spPr>
          <a:xfrm>
            <a:off x="5511482" y="4378661"/>
            <a:ext cx="346576"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5511482" y="2958464"/>
            <a:ext cx="346576"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6294120" y="1605251"/>
            <a:ext cx="5897880" cy="3987858"/>
          </a:xfrm>
          <a:prstGeom prst="rect">
            <a:avLst/>
          </a:prstGeom>
          <a:solidFill>
            <a:srgbClr val="B4C4C5"/>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6570873" y="1864249"/>
            <a:ext cx="2247372" cy="460375"/>
          </a:xfrm>
          <a:prstGeom prst="rect">
            <a:avLst/>
          </a:prstGeom>
          <a:noFill/>
        </p:spPr>
        <p:txBody>
          <a:bodyPr wrap="square" rtlCol="0">
            <a:spAutoFit/>
          </a:bodyPr>
          <a:lstStyle/>
          <a:p>
            <a:pPr algn="dist"/>
            <a:r>
              <a:rPr lang="zh-CN" altLang="en-US" sz="2400" dirty="0">
                <a:solidFill>
                  <a:schemeClr val="bg1"/>
                </a:solidFill>
                <a:latin typeface="微软雅黑" panose="020B0503020204020204" charset="-122"/>
                <a:ea typeface="微软雅黑" panose="020B0503020204020204" charset="-122"/>
              </a:rPr>
              <a:t>研究意义</a:t>
            </a:r>
            <a:endParaRPr lang="zh-CN" altLang="en-US" sz="2400" dirty="0">
              <a:solidFill>
                <a:schemeClr val="bg1"/>
              </a:solidFill>
              <a:latin typeface="微软雅黑" panose="020B0503020204020204" charset="-122"/>
              <a:ea typeface="微软雅黑" panose="020B0503020204020204" charset="-122"/>
            </a:endParaRPr>
          </a:p>
        </p:txBody>
      </p:sp>
      <p:cxnSp>
        <p:nvCxnSpPr>
          <p:cNvPr id="11" name="直接连接符 10"/>
          <p:cNvCxnSpPr/>
          <p:nvPr/>
        </p:nvCxnSpPr>
        <p:spPr>
          <a:xfrm>
            <a:off x="6912003" y="2843094"/>
            <a:ext cx="616308" cy="0"/>
          </a:xfrm>
          <a:prstGeom prst="line">
            <a:avLst/>
          </a:prstGeom>
          <a:ln w="38100">
            <a:solidFill>
              <a:srgbClr val="B4C4C5"/>
            </a:solidFill>
          </a:ln>
        </p:spPr>
        <p:style>
          <a:lnRef idx="1">
            <a:schemeClr val="accent1"/>
          </a:lnRef>
          <a:fillRef idx="0">
            <a:schemeClr val="accent1"/>
          </a:fillRef>
          <a:effectRef idx="0">
            <a:schemeClr val="accent1"/>
          </a:effectRef>
          <a:fontRef idx="minor">
            <a:schemeClr val="tx1"/>
          </a:fontRef>
        </p:style>
      </p:cxnSp>
      <p:sp>
        <p:nvSpPr>
          <p:cNvPr id="4" name="Content Placeholder 2"/>
          <p:cNvSpPr txBox="1"/>
          <p:nvPr/>
        </p:nvSpPr>
        <p:spPr>
          <a:xfrm>
            <a:off x="6570980" y="2381885"/>
            <a:ext cx="5035550" cy="2978785"/>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90000"/>
              </a:lnSpc>
              <a:buNone/>
            </a:pPr>
            <a:r>
              <a:rPr lang="en-US" altLang="zh-CN" sz="1000" dirty="0">
                <a:solidFill>
                  <a:schemeClr val="bg1"/>
                </a:solidFill>
                <a:latin typeface="微软雅黑" panose="020B0503020204020204" charset="-122"/>
                <a:ea typeface="微软雅黑" panose="020B0503020204020204" charset="-122"/>
              </a:rPr>
              <a:t>       </a:t>
            </a:r>
            <a:r>
              <a:rPr lang="zh-CN" altLang="en-US" sz="1000" dirty="0">
                <a:solidFill>
                  <a:schemeClr val="bg1"/>
                </a:solidFill>
                <a:latin typeface="微软雅黑" panose="020B0503020204020204" charset="-122"/>
                <a:ea typeface="微软雅黑" panose="020B0503020204020204" charset="-122"/>
              </a:rPr>
              <a:t>随着经济的增长及城市化进程的加快，小汽车进入家庭，私人拥有量越来越多。又由于国家对发展家用汽车基于政策上的支持，使得民用小客车产量迅速增长。随着车辆的增长，实有的停车泊位越来越不能满足停车需求，车辆的任意停放给交通安全和畅通带来了很大的影响，也给交通控制工作带来了很多不便，因此，停车控制开始受到人们的重视。所以，汽车停车场的数量将随之增加，规模不断扩大，这给各停车场的车辆管理提出了新的挑战，停车场的自动化管理系统或智能化管理系统的停车场很少，这类管理系统产品也很少。</a:t>
            </a:r>
            <a:endParaRPr lang="zh-CN" altLang="en-US" sz="1000" dirty="0">
              <a:solidFill>
                <a:schemeClr val="bg1"/>
              </a:solidFill>
              <a:latin typeface="微软雅黑" panose="020B0503020204020204" charset="-122"/>
              <a:ea typeface="微软雅黑" panose="020B0503020204020204" charset="-122"/>
            </a:endParaRPr>
          </a:p>
          <a:p>
            <a:pPr marL="0" indent="0">
              <a:lnSpc>
                <a:spcPct val="190000"/>
              </a:lnSpc>
              <a:buNone/>
            </a:pPr>
            <a:r>
              <a:rPr lang="en-US" altLang="zh-CN" sz="1000" dirty="0">
                <a:solidFill>
                  <a:schemeClr val="bg1"/>
                </a:solidFill>
                <a:latin typeface="微软雅黑" panose="020B0503020204020204" charset="-122"/>
                <a:ea typeface="微软雅黑" panose="020B0503020204020204" charset="-122"/>
                <a:sym typeface="+mn-ea"/>
              </a:rPr>
              <a:t>       </a:t>
            </a:r>
            <a:r>
              <a:rPr lang="zh-CN" altLang="en-US" sz="1000" dirty="0">
                <a:solidFill>
                  <a:schemeClr val="bg1"/>
                </a:solidFill>
                <a:latin typeface="微软雅黑" panose="020B0503020204020204" charset="-122"/>
                <a:ea typeface="微软雅黑" panose="020B0503020204020204" charset="-122"/>
              </a:rPr>
              <a:t>为使停车场安全、快捷运转，必须配备一套综合收费及管理的软件系统。而现代化停车场系统的投资与管理不但是一种社会公益活动，也是一种低投入，高回报的商业行为。</a:t>
            </a:r>
            <a:endParaRPr lang="zh-CN" altLang="en-US" sz="1000" dirty="0">
              <a:solidFill>
                <a:schemeClr val="bg1"/>
              </a:solidFill>
              <a:latin typeface="微软雅黑" panose="020B0503020204020204" charset="-122"/>
              <a:ea typeface="微软雅黑" panose="020B0503020204020204" charset="-122"/>
            </a:endParaRPr>
          </a:p>
        </p:txBody>
      </p:sp>
    </p:spTree>
  </p:cSld>
  <p:clrMapOvr>
    <a:masterClrMapping/>
  </p:clrMapOvr>
  <p:transition spd="slow" advClick="0" advTm="0">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1000"/>
                                        <p:tgtEl>
                                          <p:spTgt spid="13"/>
                                        </p:tgtEl>
                                      </p:cBhvr>
                                    </p:animEffect>
                                    <p:anim calcmode="lin" valueType="num">
                                      <p:cBhvr>
                                        <p:cTn id="18" dur="1000" fill="hold"/>
                                        <p:tgtEl>
                                          <p:spTgt spid="13"/>
                                        </p:tgtEl>
                                        <p:attrNameLst>
                                          <p:attrName>ppt_x</p:attrName>
                                        </p:attrNameLst>
                                      </p:cBhvr>
                                      <p:tavLst>
                                        <p:tav tm="0">
                                          <p:val>
                                            <p:strVal val="#ppt_x"/>
                                          </p:val>
                                        </p:tav>
                                        <p:tav tm="100000">
                                          <p:val>
                                            <p:strVal val="#ppt_x"/>
                                          </p:val>
                                        </p:tav>
                                      </p:tavLst>
                                    </p:anim>
                                    <p:anim calcmode="lin" valueType="num">
                                      <p:cBhvr>
                                        <p:cTn id="19" dur="1000" fill="hold"/>
                                        <p:tgtEl>
                                          <p:spTgt spid="13"/>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1000"/>
                                        <p:tgtEl>
                                          <p:spTgt spid="14"/>
                                        </p:tgtEl>
                                      </p:cBhvr>
                                    </p:animEffect>
                                    <p:anim calcmode="lin" valueType="num">
                                      <p:cBhvr>
                                        <p:cTn id="23" dur="1000" fill="hold"/>
                                        <p:tgtEl>
                                          <p:spTgt spid="14"/>
                                        </p:tgtEl>
                                        <p:attrNameLst>
                                          <p:attrName>ppt_x</p:attrName>
                                        </p:attrNameLst>
                                      </p:cBhvr>
                                      <p:tavLst>
                                        <p:tav tm="0">
                                          <p:val>
                                            <p:strVal val="#ppt_x"/>
                                          </p:val>
                                        </p:tav>
                                        <p:tav tm="100000">
                                          <p:val>
                                            <p:strVal val="#ppt_x"/>
                                          </p:val>
                                        </p:tav>
                                      </p:tavLst>
                                    </p:anim>
                                    <p:anim calcmode="lin" valueType="num">
                                      <p:cBhvr>
                                        <p:cTn id="24" dur="1000" fill="hold"/>
                                        <p:tgtEl>
                                          <p:spTgt spid="14"/>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1000"/>
                                        <p:tgtEl>
                                          <p:spTgt spid="15"/>
                                        </p:tgtEl>
                                      </p:cBhvr>
                                    </p:animEffect>
                                    <p:anim calcmode="lin" valueType="num">
                                      <p:cBhvr>
                                        <p:cTn id="28" dur="1000" fill="hold"/>
                                        <p:tgtEl>
                                          <p:spTgt spid="15"/>
                                        </p:tgtEl>
                                        <p:attrNameLst>
                                          <p:attrName>ppt_x</p:attrName>
                                        </p:attrNameLst>
                                      </p:cBhvr>
                                      <p:tavLst>
                                        <p:tav tm="0">
                                          <p:val>
                                            <p:strVal val="#ppt_x"/>
                                          </p:val>
                                        </p:tav>
                                        <p:tav tm="100000">
                                          <p:val>
                                            <p:strVal val="#ppt_x"/>
                                          </p:val>
                                        </p:tav>
                                      </p:tavLst>
                                    </p:anim>
                                    <p:anim calcmode="lin" valueType="num">
                                      <p:cBhvr>
                                        <p:cTn id="29" dur="1000" fill="hold"/>
                                        <p:tgtEl>
                                          <p:spTgt spid="15"/>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fade">
                                      <p:cBhvr>
                                        <p:cTn id="32" dur="1000"/>
                                        <p:tgtEl>
                                          <p:spTgt spid="16"/>
                                        </p:tgtEl>
                                      </p:cBhvr>
                                    </p:animEffect>
                                    <p:anim calcmode="lin" valueType="num">
                                      <p:cBhvr>
                                        <p:cTn id="33" dur="1000" fill="hold"/>
                                        <p:tgtEl>
                                          <p:spTgt spid="16"/>
                                        </p:tgtEl>
                                        <p:attrNameLst>
                                          <p:attrName>ppt_x</p:attrName>
                                        </p:attrNameLst>
                                      </p:cBhvr>
                                      <p:tavLst>
                                        <p:tav tm="0">
                                          <p:val>
                                            <p:strVal val="#ppt_x"/>
                                          </p:val>
                                        </p:tav>
                                        <p:tav tm="100000">
                                          <p:val>
                                            <p:strVal val="#ppt_x"/>
                                          </p:val>
                                        </p:tav>
                                      </p:tavLst>
                                    </p:anim>
                                    <p:anim calcmode="lin" valueType="num">
                                      <p:cBhvr>
                                        <p:cTn id="34" dur="1000" fill="hold"/>
                                        <p:tgtEl>
                                          <p:spTgt spid="16"/>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fade">
                                      <p:cBhvr>
                                        <p:cTn id="37" dur="1000"/>
                                        <p:tgtEl>
                                          <p:spTgt spid="17"/>
                                        </p:tgtEl>
                                      </p:cBhvr>
                                    </p:animEffect>
                                    <p:anim calcmode="lin" valueType="num">
                                      <p:cBhvr>
                                        <p:cTn id="38" dur="1000" fill="hold"/>
                                        <p:tgtEl>
                                          <p:spTgt spid="17"/>
                                        </p:tgtEl>
                                        <p:attrNameLst>
                                          <p:attrName>ppt_x</p:attrName>
                                        </p:attrNameLst>
                                      </p:cBhvr>
                                      <p:tavLst>
                                        <p:tav tm="0">
                                          <p:val>
                                            <p:strVal val="#ppt_x"/>
                                          </p:val>
                                        </p:tav>
                                        <p:tav tm="100000">
                                          <p:val>
                                            <p:strVal val="#ppt_x"/>
                                          </p:val>
                                        </p:tav>
                                      </p:tavLst>
                                    </p:anim>
                                    <p:anim calcmode="lin" valueType="num">
                                      <p:cBhvr>
                                        <p:cTn id="39" dur="1000" fill="hold"/>
                                        <p:tgtEl>
                                          <p:spTgt spid="17"/>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fade">
                                      <p:cBhvr>
                                        <p:cTn id="42" dur="1000"/>
                                        <p:tgtEl>
                                          <p:spTgt spid="11"/>
                                        </p:tgtEl>
                                      </p:cBhvr>
                                    </p:animEffect>
                                    <p:anim calcmode="lin" valueType="num">
                                      <p:cBhvr>
                                        <p:cTn id="43" dur="1000" fill="hold"/>
                                        <p:tgtEl>
                                          <p:spTgt spid="11"/>
                                        </p:tgtEl>
                                        <p:attrNameLst>
                                          <p:attrName>ppt_x</p:attrName>
                                        </p:attrNameLst>
                                      </p:cBhvr>
                                      <p:tavLst>
                                        <p:tav tm="0">
                                          <p:val>
                                            <p:strVal val="#ppt_x"/>
                                          </p:val>
                                        </p:tav>
                                        <p:tav tm="100000">
                                          <p:val>
                                            <p:strVal val="#ppt_x"/>
                                          </p:val>
                                        </p:tav>
                                      </p:tavLst>
                                    </p:anim>
                                    <p:anim calcmode="lin" valueType="num">
                                      <p:cBhvr>
                                        <p:cTn id="44" dur="1000" fill="hold"/>
                                        <p:tgtEl>
                                          <p:spTgt spid="11"/>
                                        </p:tgtEl>
                                        <p:attrNameLst>
                                          <p:attrName>ppt_y</p:attrName>
                                        </p:attrNameLst>
                                      </p:cBhvr>
                                      <p:tavLst>
                                        <p:tav tm="0">
                                          <p:val>
                                            <p:strVal val="#ppt_y+.1"/>
                                          </p:val>
                                        </p:tav>
                                        <p:tav tm="100000">
                                          <p:val>
                                            <p:strVal val="#ppt_y"/>
                                          </p:val>
                                        </p:tav>
                                      </p:tavLst>
                                    </p:anim>
                                  </p:childTnLst>
                                </p:cTn>
                              </p:par>
                            </p:childTnLst>
                          </p:cTn>
                        </p:par>
                        <p:par>
                          <p:cTn id="45" fill="hold">
                            <p:stCondLst>
                              <p:cond delay="1000"/>
                            </p:stCondLst>
                            <p:childTnLst>
                              <p:par>
                                <p:cTn id="46" presetID="55" presetClass="entr" presetSubtype="0" fill="hold" grpId="0" nodeType="afterEffect">
                                  <p:stCondLst>
                                    <p:cond delay="0"/>
                                  </p:stCondLst>
                                  <p:childTnLst>
                                    <p:set>
                                      <p:cBhvr>
                                        <p:cTn id="47" dur="1" fill="hold">
                                          <p:stCondLst>
                                            <p:cond delay="0"/>
                                          </p:stCondLst>
                                        </p:cTn>
                                        <p:tgtEl>
                                          <p:spTgt spid="7"/>
                                        </p:tgtEl>
                                        <p:attrNameLst>
                                          <p:attrName>style.visibility</p:attrName>
                                        </p:attrNameLst>
                                      </p:cBhvr>
                                      <p:to>
                                        <p:strVal val="visible"/>
                                      </p:to>
                                    </p:set>
                                    <p:anim calcmode="lin" valueType="num">
                                      <p:cBhvr>
                                        <p:cTn id="48" dur="1000" fill="hold"/>
                                        <p:tgtEl>
                                          <p:spTgt spid="7"/>
                                        </p:tgtEl>
                                        <p:attrNameLst>
                                          <p:attrName>ppt_w</p:attrName>
                                        </p:attrNameLst>
                                      </p:cBhvr>
                                      <p:tavLst>
                                        <p:tav tm="0">
                                          <p:val>
                                            <p:strVal val="#ppt_w*0.70"/>
                                          </p:val>
                                        </p:tav>
                                        <p:tav tm="100000">
                                          <p:val>
                                            <p:strVal val="#ppt_w"/>
                                          </p:val>
                                        </p:tav>
                                      </p:tavLst>
                                    </p:anim>
                                    <p:anim calcmode="lin" valueType="num">
                                      <p:cBhvr>
                                        <p:cTn id="49" dur="1000" fill="hold"/>
                                        <p:tgtEl>
                                          <p:spTgt spid="7"/>
                                        </p:tgtEl>
                                        <p:attrNameLst>
                                          <p:attrName>ppt_h</p:attrName>
                                        </p:attrNameLst>
                                      </p:cBhvr>
                                      <p:tavLst>
                                        <p:tav tm="0">
                                          <p:val>
                                            <p:strVal val="#ppt_h"/>
                                          </p:val>
                                        </p:tav>
                                        <p:tav tm="100000">
                                          <p:val>
                                            <p:strVal val="#ppt_h"/>
                                          </p:val>
                                        </p:tav>
                                      </p:tavLst>
                                    </p:anim>
                                    <p:animEffect transition="in" filter="fade">
                                      <p:cBhvr>
                                        <p:cTn id="50" dur="1000"/>
                                        <p:tgtEl>
                                          <p:spTgt spid="7"/>
                                        </p:tgtEl>
                                      </p:cBhvr>
                                    </p:animEffect>
                                  </p:childTnLst>
                                </p:cTn>
                              </p:par>
                              <p:par>
                                <p:cTn id="51" presetID="55" presetClass="entr" presetSubtype="0" fill="hold" grpId="0" nodeType="withEffect">
                                  <p:stCondLst>
                                    <p:cond delay="0"/>
                                  </p:stCondLst>
                                  <p:childTnLst>
                                    <p:set>
                                      <p:cBhvr>
                                        <p:cTn id="52" dur="1" fill="hold">
                                          <p:stCondLst>
                                            <p:cond delay="0"/>
                                          </p:stCondLst>
                                        </p:cTn>
                                        <p:tgtEl>
                                          <p:spTgt spid="10"/>
                                        </p:tgtEl>
                                        <p:attrNameLst>
                                          <p:attrName>style.visibility</p:attrName>
                                        </p:attrNameLst>
                                      </p:cBhvr>
                                      <p:to>
                                        <p:strVal val="visible"/>
                                      </p:to>
                                    </p:set>
                                    <p:anim calcmode="lin" valueType="num">
                                      <p:cBhvr>
                                        <p:cTn id="53" dur="1000" fill="hold"/>
                                        <p:tgtEl>
                                          <p:spTgt spid="10"/>
                                        </p:tgtEl>
                                        <p:attrNameLst>
                                          <p:attrName>ppt_w</p:attrName>
                                        </p:attrNameLst>
                                      </p:cBhvr>
                                      <p:tavLst>
                                        <p:tav tm="0">
                                          <p:val>
                                            <p:strVal val="#ppt_w*0.70"/>
                                          </p:val>
                                        </p:tav>
                                        <p:tav tm="100000">
                                          <p:val>
                                            <p:strVal val="#ppt_w"/>
                                          </p:val>
                                        </p:tav>
                                      </p:tavLst>
                                    </p:anim>
                                    <p:anim calcmode="lin" valueType="num">
                                      <p:cBhvr>
                                        <p:cTn id="54" dur="1000" fill="hold"/>
                                        <p:tgtEl>
                                          <p:spTgt spid="10"/>
                                        </p:tgtEl>
                                        <p:attrNameLst>
                                          <p:attrName>ppt_h</p:attrName>
                                        </p:attrNameLst>
                                      </p:cBhvr>
                                      <p:tavLst>
                                        <p:tav tm="0">
                                          <p:val>
                                            <p:strVal val="#ppt_h"/>
                                          </p:val>
                                        </p:tav>
                                        <p:tav tm="100000">
                                          <p:val>
                                            <p:strVal val="#ppt_h"/>
                                          </p:val>
                                        </p:tav>
                                      </p:tavLst>
                                    </p:anim>
                                    <p:animEffect transition="in" filter="fade">
                                      <p:cBhvr>
                                        <p:cTn id="55" dur="1000"/>
                                        <p:tgtEl>
                                          <p:spTgt spid="10"/>
                                        </p:tgtEl>
                                      </p:cBhvr>
                                    </p:animEffect>
                                  </p:childTnLst>
                                </p:cTn>
                              </p:par>
                              <p:par>
                                <p:cTn id="56" presetID="55" presetClass="entr" presetSubtype="0" fill="hold" nodeType="withEffect">
                                  <p:stCondLst>
                                    <p:cond delay="0"/>
                                  </p:stCondLst>
                                  <p:childTnLst>
                                    <p:set>
                                      <p:cBhvr>
                                        <p:cTn id="57" dur="1" fill="hold">
                                          <p:stCondLst>
                                            <p:cond delay="0"/>
                                          </p:stCondLst>
                                        </p:cTn>
                                        <p:tgtEl>
                                          <p:spTgt spid="11"/>
                                        </p:tgtEl>
                                        <p:attrNameLst>
                                          <p:attrName>style.visibility</p:attrName>
                                        </p:attrNameLst>
                                      </p:cBhvr>
                                      <p:to>
                                        <p:strVal val="visible"/>
                                      </p:to>
                                    </p:set>
                                    <p:anim calcmode="lin" valueType="num">
                                      <p:cBhvr>
                                        <p:cTn id="58" dur="1000" fill="hold"/>
                                        <p:tgtEl>
                                          <p:spTgt spid="11"/>
                                        </p:tgtEl>
                                        <p:attrNameLst>
                                          <p:attrName>ppt_w</p:attrName>
                                        </p:attrNameLst>
                                      </p:cBhvr>
                                      <p:tavLst>
                                        <p:tav tm="0">
                                          <p:val>
                                            <p:strVal val="#ppt_w*0.70"/>
                                          </p:val>
                                        </p:tav>
                                        <p:tav tm="100000">
                                          <p:val>
                                            <p:strVal val="#ppt_w"/>
                                          </p:val>
                                        </p:tav>
                                      </p:tavLst>
                                    </p:anim>
                                    <p:anim calcmode="lin" valueType="num">
                                      <p:cBhvr>
                                        <p:cTn id="59" dur="1000" fill="hold"/>
                                        <p:tgtEl>
                                          <p:spTgt spid="11"/>
                                        </p:tgtEl>
                                        <p:attrNameLst>
                                          <p:attrName>ppt_h</p:attrName>
                                        </p:attrNameLst>
                                      </p:cBhvr>
                                      <p:tavLst>
                                        <p:tav tm="0">
                                          <p:val>
                                            <p:strVal val="#ppt_h"/>
                                          </p:val>
                                        </p:tav>
                                        <p:tav tm="100000">
                                          <p:val>
                                            <p:strVal val="#ppt_h"/>
                                          </p:val>
                                        </p:tav>
                                      </p:tavLst>
                                    </p:anim>
                                    <p:animEffect transition="in" filter="fade">
                                      <p:cBhvr>
                                        <p:cTn id="60" dur="1000"/>
                                        <p:tgtEl>
                                          <p:spTgt spid="11"/>
                                        </p:tgtEl>
                                      </p:cBhvr>
                                    </p:animEffect>
                                  </p:childTnLst>
                                </p:cTn>
                              </p:par>
                              <p:par>
                                <p:cTn id="61" presetID="55" presetClass="entr" presetSubtype="0" fill="hold" grpId="0" nodeType="withEffect">
                                  <p:stCondLst>
                                    <p:cond delay="0"/>
                                  </p:stCondLst>
                                  <p:childTnLst>
                                    <p:set>
                                      <p:cBhvr>
                                        <p:cTn id="62" dur="1" fill="hold">
                                          <p:stCondLst>
                                            <p:cond delay="0"/>
                                          </p:stCondLst>
                                        </p:cTn>
                                        <p:tgtEl>
                                          <p:spTgt spid="4"/>
                                        </p:tgtEl>
                                        <p:attrNameLst>
                                          <p:attrName>style.visibility</p:attrName>
                                        </p:attrNameLst>
                                      </p:cBhvr>
                                      <p:to>
                                        <p:strVal val="visible"/>
                                      </p:to>
                                    </p:set>
                                    <p:anim calcmode="lin" valueType="num">
                                      <p:cBhvr>
                                        <p:cTn id="63" dur="1000" fill="hold"/>
                                        <p:tgtEl>
                                          <p:spTgt spid="4"/>
                                        </p:tgtEl>
                                        <p:attrNameLst>
                                          <p:attrName>ppt_w</p:attrName>
                                        </p:attrNameLst>
                                      </p:cBhvr>
                                      <p:tavLst>
                                        <p:tav tm="0">
                                          <p:val>
                                            <p:strVal val="#ppt_w*0.70"/>
                                          </p:val>
                                        </p:tav>
                                        <p:tav tm="100000">
                                          <p:val>
                                            <p:strVal val="#ppt_w"/>
                                          </p:val>
                                        </p:tav>
                                      </p:tavLst>
                                    </p:anim>
                                    <p:anim calcmode="lin" valueType="num">
                                      <p:cBhvr>
                                        <p:cTn id="64" dur="1000" fill="hold"/>
                                        <p:tgtEl>
                                          <p:spTgt spid="4"/>
                                        </p:tgtEl>
                                        <p:attrNameLst>
                                          <p:attrName>ppt_h</p:attrName>
                                        </p:attrNameLst>
                                      </p:cBhvr>
                                      <p:tavLst>
                                        <p:tav tm="0">
                                          <p:val>
                                            <p:strVal val="#ppt_h"/>
                                          </p:val>
                                        </p:tav>
                                        <p:tav tm="100000">
                                          <p:val>
                                            <p:strVal val="#ppt_h"/>
                                          </p:val>
                                        </p:tav>
                                      </p:tavLst>
                                    </p:anim>
                                    <p:animEffect transition="in" filter="fade">
                                      <p:cBhvr>
                                        <p:cTn id="65"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P spid="10" grpId="0"/>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图片1"/>
          <p:cNvPicPr>
            <a:picLocks noChangeAspect="1"/>
          </p:cNvPicPr>
          <p:nvPr/>
        </p:nvPicPr>
        <p:blipFill>
          <a:blip r:embed="rId1"/>
          <a:stretch>
            <a:fillRect/>
          </a:stretch>
        </p:blipFill>
        <p:spPr>
          <a:xfrm>
            <a:off x="0" y="-14605"/>
            <a:ext cx="12353925" cy="6886575"/>
          </a:xfrm>
          <a:prstGeom prst="rect">
            <a:avLst/>
          </a:prstGeom>
        </p:spPr>
      </p:pic>
      <p:sp>
        <p:nvSpPr>
          <p:cNvPr id="3" name="文本框 2"/>
          <p:cNvSpPr txBox="1"/>
          <p:nvPr/>
        </p:nvSpPr>
        <p:spPr>
          <a:xfrm>
            <a:off x="5432426" y="1533942"/>
            <a:ext cx="2108200" cy="2554605"/>
          </a:xfrm>
          <a:prstGeom prst="rect">
            <a:avLst/>
          </a:prstGeom>
        </p:spPr>
        <p:txBody>
          <a:bodyPr wrap="none" lIns="0" tIns="0" rIns="0" bIns="0">
            <a:spAutoFit/>
          </a:bodyPr>
          <a:lstStyle>
            <a:defPPr>
              <a:defRPr lang="zh-CN"/>
            </a:defPPr>
            <a:lvl1pPr algn="ctr">
              <a:defRPr sz="7200">
                <a:solidFill>
                  <a:srgbClr val="6A8074"/>
                </a:solidFill>
                <a:latin typeface="字酷堂清楷体" panose="02010601030101010101" pitchFamily="2" charset="-122"/>
                <a:ea typeface="字酷堂清楷体" panose="02010601030101010101" pitchFamily="2" charset="-122"/>
              </a:defRPr>
            </a:lvl1pPr>
          </a:lstStyle>
          <a:p>
            <a:r>
              <a:rPr lang="zh-CN" altLang="en-US" sz="16600" dirty="0"/>
              <a:t>贰</a:t>
            </a:r>
            <a:endParaRPr lang="zh-CN" altLang="en-US" sz="16600" dirty="0"/>
          </a:p>
        </p:txBody>
      </p:sp>
      <p:sp>
        <p:nvSpPr>
          <p:cNvPr id="4" name="文本框 3"/>
          <p:cNvSpPr txBox="1"/>
          <p:nvPr/>
        </p:nvSpPr>
        <p:spPr>
          <a:xfrm>
            <a:off x="5058592" y="2771640"/>
            <a:ext cx="2855867" cy="449580"/>
          </a:xfrm>
          <a:prstGeom prst="rect">
            <a:avLst/>
          </a:prstGeom>
          <a:solidFill>
            <a:srgbClr val="F1F6F2"/>
          </a:solidFill>
        </p:spPr>
        <p:txBody>
          <a:bodyPr vert="horz" wrap="square" lIns="91372" tIns="45719" rIns="91372" bIns="45719" rtlCol="0">
            <a:spAutoFit/>
          </a:bodyPr>
          <a:lstStyle/>
          <a:p>
            <a:pPr algn="dist" defTabSz="608330">
              <a:lnSpc>
                <a:spcPct val="130000"/>
              </a:lnSpc>
              <a:defRPr/>
            </a:pPr>
            <a:r>
              <a:rPr lang="en-US" altLang="zh-CN" kern="0" dirty="0">
                <a:solidFill>
                  <a:srgbClr val="6A8074"/>
                </a:solidFill>
                <a:latin typeface="方正姚体" panose="02010601030101010101" charset="-122"/>
                <a:ea typeface="方正姚体" panose="02010601030101010101" charset="-122"/>
              </a:rPr>
              <a:t>PART TWO</a:t>
            </a:r>
            <a:endParaRPr lang="zh-CN" altLang="en-US" kern="0" dirty="0">
              <a:solidFill>
                <a:srgbClr val="6A8074"/>
              </a:solidFill>
              <a:latin typeface="方正姚体" panose="02010601030101010101" charset="-122"/>
              <a:ea typeface="方正姚体" panose="02010601030101010101" charset="-122"/>
            </a:endParaRPr>
          </a:p>
        </p:txBody>
      </p:sp>
      <p:sp>
        <p:nvSpPr>
          <p:cNvPr id="5" name="文本框 2"/>
          <p:cNvSpPr txBox="1"/>
          <p:nvPr/>
        </p:nvSpPr>
        <p:spPr>
          <a:xfrm>
            <a:off x="4591685" y="4193441"/>
            <a:ext cx="4093210" cy="767080"/>
          </a:xfrm>
          <a:prstGeom prst="rect">
            <a:avLst/>
          </a:prstGeom>
          <a:noFill/>
        </p:spPr>
        <p:txBody>
          <a:bodyPr vert="horz" wrap="none" lIns="91372" tIns="45719" rIns="91372" bIns="45719" rtlCol="0">
            <a:spAutoFit/>
          </a:bodyPr>
          <a:lstStyle/>
          <a:p>
            <a:pPr algn="l" defTabSz="608330">
              <a:defRPr/>
            </a:pPr>
            <a:r>
              <a:rPr lang="zh-CN" altLang="en-US" sz="4400">
                <a:solidFill>
                  <a:schemeClr val="tx1">
                    <a:lumMod val="75000"/>
                    <a:lumOff val="25000"/>
                  </a:schemeClr>
                </a:solidFill>
                <a:latin typeface="方正姚体" panose="02010601030101010101" charset="-122"/>
                <a:ea typeface="方正姚体" panose="02010601030101010101" charset="-122"/>
                <a:sym typeface="+mn-ea"/>
              </a:rPr>
              <a:t>研究内容与方法</a:t>
            </a:r>
            <a:endParaRPr kumimoji="1" lang="zh-CN" altLang="en-US" sz="4400" kern="0" dirty="0">
              <a:solidFill>
                <a:schemeClr val="tx1">
                  <a:lumMod val="75000"/>
                  <a:lumOff val="25000"/>
                </a:schemeClr>
              </a:solidFill>
              <a:latin typeface="方正姚体" panose="02010601030101010101" charset="-122"/>
              <a:ea typeface="方正姚体" panose="02010601030101010101" charset="-122"/>
              <a:sym typeface="+mn-ea"/>
            </a:endParaRPr>
          </a:p>
        </p:txBody>
      </p:sp>
    </p:spTree>
  </p:cSld>
  <p:clrMapOvr>
    <a:masterClrMapping/>
  </p:clrMapOvr>
  <p:transition spd="slow" advClick="0" advTm="0">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heckerboard(across)">
                                      <p:cBhvr>
                                        <p:cTn id="7" dur="1000"/>
                                        <p:tgtEl>
                                          <p:spTgt spid="3"/>
                                        </p:tgtEl>
                                      </p:cBhvr>
                                    </p:animEffect>
                                  </p:childTnLst>
                                </p:cTn>
                              </p:par>
                              <p:par>
                                <p:cTn id="8" presetID="5" presetClass="entr" presetSubtype="1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checkerboard(across)">
                                      <p:cBhvr>
                                        <p:cTn id="10" dur="1000"/>
                                        <p:tgtEl>
                                          <p:spTgt spid="4"/>
                                        </p:tgtEl>
                                      </p:cBhvr>
                                    </p:animEffect>
                                  </p:childTnLst>
                                </p:cTn>
                              </p:par>
                              <p:par>
                                <p:cTn id="11" presetID="5" presetClass="entr" presetSubtype="1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checkerboard(across)">
                                      <p:cBhvr>
                                        <p:cTn id="13"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bldLvl="0" animBg="1"/>
      <p:bldP spid="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椭圆 8"/>
          <p:cNvSpPr/>
          <p:nvPr/>
        </p:nvSpPr>
        <p:spPr>
          <a:xfrm>
            <a:off x="622935" y="356235"/>
            <a:ext cx="408305" cy="494665"/>
          </a:xfrm>
          <a:prstGeom prst="ellipse">
            <a:avLst/>
          </a:prstGeom>
          <a:solidFill>
            <a:srgbClr val="6A80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dirty="0">
              <a:latin typeface="方正姚体" panose="02010601030101010101" charset="-122"/>
              <a:ea typeface="方正姚体" panose="02010601030101010101" charset="-122"/>
            </a:endParaRPr>
          </a:p>
        </p:txBody>
      </p:sp>
      <p:sp>
        <p:nvSpPr>
          <p:cNvPr id="2" name="椭圆 1"/>
          <p:cNvSpPr/>
          <p:nvPr/>
        </p:nvSpPr>
        <p:spPr>
          <a:xfrm>
            <a:off x="11510645" y="5955030"/>
            <a:ext cx="408305" cy="494665"/>
          </a:xfrm>
          <a:prstGeom prst="ellipse">
            <a:avLst/>
          </a:prstGeom>
          <a:solidFill>
            <a:srgbClr val="6A80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dirty="0">
              <a:latin typeface="方正姚体" panose="02010601030101010101" charset="-122"/>
              <a:ea typeface="方正姚体" panose="02010601030101010101" charset="-122"/>
            </a:endParaRPr>
          </a:p>
        </p:txBody>
      </p:sp>
      <p:sp>
        <p:nvSpPr>
          <p:cNvPr id="5" name="文本框 2"/>
          <p:cNvSpPr txBox="1"/>
          <p:nvPr/>
        </p:nvSpPr>
        <p:spPr>
          <a:xfrm>
            <a:off x="5250815" y="356136"/>
            <a:ext cx="1807210" cy="582295"/>
          </a:xfrm>
          <a:prstGeom prst="rect">
            <a:avLst/>
          </a:prstGeom>
          <a:noFill/>
        </p:spPr>
        <p:txBody>
          <a:bodyPr vert="horz" wrap="none" lIns="91372" tIns="45719" rIns="91372" bIns="45719" rtlCol="0">
            <a:spAutoFit/>
          </a:bodyPr>
          <a:lstStyle/>
          <a:p>
            <a:pPr algn="l" defTabSz="608330">
              <a:defRPr/>
            </a:pPr>
            <a:r>
              <a:rPr lang="zh-CN" altLang="en-US" sz="3200">
                <a:solidFill>
                  <a:schemeClr val="tx1">
                    <a:lumMod val="75000"/>
                    <a:lumOff val="25000"/>
                  </a:schemeClr>
                </a:solidFill>
                <a:latin typeface="方正姚体" panose="02010601030101010101" charset="-122"/>
                <a:ea typeface="方正姚体" panose="02010601030101010101" charset="-122"/>
                <a:sym typeface="+mn-ea"/>
              </a:rPr>
              <a:t>研究内容</a:t>
            </a:r>
            <a:endParaRPr kumimoji="1" lang="zh-CN" altLang="en-US" sz="3200" kern="0" dirty="0">
              <a:solidFill>
                <a:schemeClr val="tx1">
                  <a:lumMod val="75000"/>
                  <a:lumOff val="25000"/>
                </a:schemeClr>
              </a:solidFill>
              <a:latin typeface="方正姚体" panose="02010601030101010101" charset="-122"/>
              <a:ea typeface="方正姚体" panose="02010601030101010101" charset="-122"/>
              <a:sym typeface="+mn-ea"/>
            </a:endParaRPr>
          </a:p>
        </p:txBody>
      </p:sp>
      <p:grpSp>
        <p:nvGrpSpPr>
          <p:cNvPr id="3" name="组合 2"/>
          <p:cNvGrpSpPr/>
          <p:nvPr/>
        </p:nvGrpSpPr>
        <p:grpSpPr>
          <a:xfrm>
            <a:off x="3023870" y="1693545"/>
            <a:ext cx="6268085" cy="3115945"/>
            <a:chOff x="4923" y="2141"/>
            <a:chExt cx="9871" cy="4907"/>
          </a:xfrm>
        </p:grpSpPr>
        <p:sp>
          <p:nvSpPr>
            <p:cNvPr id="17410" name="AutoShape 2"/>
            <p:cNvSpPr/>
            <p:nvPr/>
          </p:nvSpPr>
          <p:spPr bwMode="auto">
            <a:xfrm>
              <a:off x="8792" y="3473"/>
              <a:ext cx="2060" cy="100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1" y="0"/>
                  </a:moveTo>
                  <a:cubicBezTo>
                    <a:pt x="8033" y="0"/>
                    <a:pt x="5264" y="2168"/>
                    <a:pt x="3152" y="6495"/>
                  </a:cubicBezTo>
                  <a:cubicBezTo>
                    <a:pt x="1111" y="10679"/>
                    <a:pt x="67" y="16118"/>
                    <a:pt x="0" y="21600"/>
                  </a:cubicBezTo>
                  <a:lnTo>
                    <a:pt x="4982" y="21600"/>
                  </a:lnTo>
                  <a:cubicBezTo>
                    <a:pt x="5023" y="18570"/>
                    <a:pt x="5604" y="15568"/>
                    <a:pt x="6732" y="13255"/>
                  </a:cubicBezTo>
                  <a:cubicBezTo>
                    <a:pt x="7904" y="10854"/>
                    <a:pt x="9439" y="9656"/>
                    <a:pt x="10975" y="9656"/>
                  </a:cubicBezTo>
                  <a:cubicBezTo>
                    <a:pt x="12511" y="9656"/>
                    <a:pt x="14043" y="10854"/>
                    <a:pt x="15215" y="13255"/>
                  </a:cubicBezTo>
                  <a:cubicBezTo>
                    <a:pt x="16344" y="15568"/>
                    <a:pt x="16924" y="18570"/>
                    <a:pt x="16966" y="21600"/>
                  </a:cubicBezTo>
                  <a:lnTo>
                    <a:pt x="21599" y="21600"/>
                  </a:lnTo>
                  <a:cubicBezTo>
                    <a:pt x="21532" y="16118"/>
                    <a:pt x="20488" y="10679"/>
                    <a:pt x="18447" y="6495"/>
                  </a:cubicBezTo>
                  <a:cubicBezTo>
                    <a:pt x="16335" y="2168"/>
                    <a:pt x="13569" y="0"/>
                    <a:pt x="10801" y="0"/>
                  </a:cubicBezTo>
                  <a:close/>
                </a:path>
              </a:pathLst>
            </a:custGeom>
            <a:solidFill>
              <a:srgbClr val="94ABAC"/>
            </a:solidFill>
            <a:ln>
              <a:noFill/>
            </a:ln>
            <a:effectLst>
              <a:outerShdw blurRad="127000" algn="ctr" rotWithShape="0">
                <a:srgbClr val="000000">
                  <a:alpha val="28841"/>
                </a:srgbClr>
              </a:outerShdw>
            </a:effectLst>
          </p:spPr>
          <p:txBody>
            <a:bodyPr lIns="35719" tIns="35719" rIns="35719" bIns="35719" anchor="ctr"/>
            <a:lstStyle/>
            <a:p>
              <a:pPr marL="0" marR="0" lvl="0" indent="0" algn="l" defTabSz="292100" rtl="0" eaLnBrk="1" fontAlgn="auto" latinLnBrk="0" hangingPunct="1">
                <a:lnSpc>
                  <a:spcPct val="100000"/>
                </a:lnSpc>
                <a:spcBef>
                  <a:spcPts val="0"/>
                </a:spcBef>
                <a:spcAft>
                  <a:spcPts val="0"/>
                </a:spcAft>
                <a:buClrTx/>
                <a:buSzTx/>
                <a:buFontTx/>
                <a:buNone/>
                <a:defRPr/>
              </a:pPr>
              <a:endParaRPr kumimoji="0" lang="es-ES" sz="16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Helvetica Light" charset="0"/>
                <a:sym typeface="Helvetica Light" charset="0"/>
              </a:endParaRPr>
            </a:p>
          </p:txBody>
        </p:sp>
        <p:sp>
          <p:nvSpPr>
            <p:cNvPr id="17411" name="AutoShape 3"/>
            <p:cNvSpPr/>
            <p:nvPr/>
          </p:nvSpPr>
          <p:spPr bwMode="auto">
            <a:xfrm>
              <a:off x="8182" y="2846"/>
              <a:ext cx="3326" cy="163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cubicBezTo>
                    <a:pt x="8033" y="0"/>
                    <a:pt x="5267" y="2148"/>
                    <a:pt x="3156" y="6441"/>
                  </a:cubicBezTo>
                  <a:cubicBezTo>
                    <a:pt x="1094" y="10635"/>
                    <a:pt x="47" y="16103"/>
                    <a:pt x="0" y="21600"/>
                  </a:cubicBezTo>
                  <a:lnTo>
                    <a:pt x="3252" y="21600"/>
                  </a:lnTo>
                  <a:cubicBezTo>
                    <a:pt x="3287" y="17852"/>
                    <a:pt x="4004" y="14125"/>
                    <a:pt x="5410" y="11265"/>
                  </a:cubicBezTo>
                  <a:cubicBezTo>
                    <a:pt x="6853" y="8331"/>
                    <a:pt x="8743" y="6862"/>
                    <a:pt x="10634" y="6862"/>
                  </a:cubicBezTo>
                  <a:cubicBezTo>
                    <a:pt x="12525" y="6862"/>
                    <a:pt x="14416" y="8331"/>
                    <a:pt x="15858" y="11265"/>
                  </a:cubicBezTo>
                  <a:cubicBezTo>
                    <a:pt x="17265" y="14125"/>
                    <a:pt x="17979" y="17852"/>
                    <a:pt x="18015" y="21600"/>
                  </a:cubicBezTo>
                  <a:lnTo>
                    <a:pt x="21599" y="21600"/>
                  </a:lnTo>
                  <a:cubicBezTo>
                    <a:pt x="21552" y="16103"/>
                    <a:pt x="20505" y="10635"/>
                    <a:pt x="18443" y="6441"/>
                  </a:cubicBezTo>
                  <a:cubicBezTo>
                    <a:pt x="16332" y="2148"/>
                    <a:pt x="13566" y="0"/>
                    <a:pt x="10800" y="0"/>
                  </a:cubicBezTo>
                  <a:close/>
                </a:path>
              </a:pathLst>
            </a:custGeom>
            <a:solidFill>
              <a:srgbClr val="6A7F74"/>
            </a:solidFill>
            <a:ln>
              <a:noFill/>
            </a:ln>
            <a:effectLst>
              <a:outerShdw blurRad="127000" algn="ctr" rotWithShape="0">
                <a:srgbClr val="000000">
                  <a:alpha val="28841"/>
                </a:srgbClr>
              </a:outerShdw>
            </a:effectLst>
          </p:spPr>
          <p:txBody>
            <a:bodyPr lIns="35719" tIns="35719" rIns="35719" bIns="35719" anchor="ctr"/>
            <a:lstStyle/>
            <a:p>
              <a:pPr marL="0" marR="0" lvl="0" indent="0" algn="l" defTabSz="292100" rtl="0" eaLnBrk="1" fontAlgn="auto" latinLnBrk="0" hangingPunct="1">
                <a:lnSpc>
                  <a:spcPct val="100000"/>
                </a:lnSpc>
                <a:spcBef>
                  <a:spcPts val="0"/>
                </a:spcBef>
                <a:spcAft>
                  <a:spcPts val="0"/>
                </a:spcAft>
                <a:buClrTx/>
                <a:buSzTx/>
                <a:buFontTx/>
                <a:buNone/>
                <a:defRPr/>
              </a:pPr>
              <a:endParaRPr kumimoji="0" lang="es-ES" sz="16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Helvetica Light" charset="0"/>
                <a:sym typeface="Helvetica Light" charset="0"/>
              </a:endParaRPr>
            </a:p>
          </p:txBody>
        </p:sp>
        <p:sp>
          <p:nvSpPr>
            <p:cNvPr id="17412" name="AutoShape 4"/>
            <p:cNvSpPr/>
            <p:nvPr/>
          </p:nvSpPr>
          <p:spPr bwMode="auto">
            <a:xfrm>
              <a:off x="7473" y="2141"/>
              <a:ext cx="4744" cy="23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799" y="0"/>
                  </a:moveTo>
                  <a:cubicBezTo>
                    <a:pt x="8034" y="0"/>
                    <a:pt x="5270" y="2139"/>
                    <a:pt x="3161" y="6420"/>
                  </a:cubicBezTo>
                  <a:cubicBezTo>
                    <a:pt x="1091" y="10619"/>
                    <a:pt x="39" y="16096"/>
                    <a:pt x="0" y="21600"/>
                  </a:cubicBezTo>
                  <a:lnTo>
                    <a:pt x="2636" y="21600"/>
                  </a:lnTo>
                  <a:cubicBezTo>
                    <a:pt x="2671" y="17452"/>
                    <a:pt x="3463" y="13328"/>
                    <a:pt x="5022" y="10163"/>
                  </a:cubicBezTo>
                  <a:cubicBezTo>
                    <a:pt x="6618" y="6926"/>
                    <a:pt x="8708" y="5303"/>
                    <a:pt x="10799" y="5303"/>
                  </a:cubicBezTo>
                  <a:cubicBezTo>
                    <a:pt x="12890" y="5303"/>
                    <a:pt x="14980" y="6926"/>
                    <a:pt x="16576" y="10163"/>
                  </a:cubicBezTo>
                  <a:cubicBezTo>
                    <a:pt x="18135" y="13328"/>
                    <a:pt x="18927" y="17452"/>
                    <a:pt x="18962" y="21600"/>
                  </a:cubicBezTo>
                  <a:lnTo>
                    <a:pt x="21600" y="21600"/>
                  </a:lnTo>
                  <a:cubicBezTo>
                    <a:pt x="21560" y="16096"/>
                    <a:pt x="20508" y="10619"/>
                    <a:pt x="18438" y="6420"/>
                  </a:cubicBezTo>
                  <a:cubicBezTo>
                    <a:pt x="16329" y="2139"/>
                    <a:pt x="13564" y="0"/>
                    <a:pt x="10799" y="0"/>
                  </a:cubicBezTo>
                  <a:close/>
                </a:path>
              </a:pathLst>
            </a:custGeom>
            <a:solidFill>
              <a:srgbClr val="94ABAC"/>
            </a:solidFill>
            <a:ln>
              <a:noFill/>
            </a:ln>
            <a:effectLst>
              <a:outerShdw blurRad="127000" algn="ctr" rotWithShape="0">
                <a:srgbClr val="000000">
                  <a:alpha val="28841"/>
                </a:srgbClr>
              </a:outerShdw>
            </a:effectLst>
          </p:spPr>
          <p:txBody>
            <a:bodyPr lIns="35719" tIns="35719" rIns="35719" bIns="35719" anchor="ctr"/>
            <a:lstStyle/>
            <a:p>
              <a:pPr marL="0" marR="0" lvl="0" indent="0" algn="l" defTabSz="292100" rtl="0" eaLnBrk="1" fontAlgn="auto" latinLnBrk="0" hangingPunct="1">
                <a:lnSpc>
                  <a:spcPct val="100000"/>
                </a:lnSpc>
                <a:spcBef>
                  <a:spcPts val="0"/>
                </a:spcBef>
                <a:spcAft>
                  <a:spcPts val="0"/>
                </a:spcAft>
                <a:buClrTx/>
                <a:buSzTx/>
                <a:buFontTx/>
                <a:buNone/>
                <a:defRPr/>
              </a:pPr>
              <a:endParaRPr kumimoji="0" lang="es-ES" sz="16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Helvetica Light" charset="0"/>
                <a:sym typeface="Helvetica Light" charset="0"/>
              </a:endParaRPr>
            </a:p>
          </p:txBody>
        </p:sp>
        <p:sp>
          <p:nvSpPr>
            <p:cNvPr id="17413" name="AutoShape 5"/>
            <p:cNvSpPr/>
            <p:nvPr/>
          </p:nvSpPr>
          <p:spPr bwMode="auto">
            <a:xfrm>
              <a:off x="9344" y="4005"/>
              <a:ext cx="989" cy="989"/>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close/>
                </a:path>
              </a:pathLst>
            </a:custGeom>
            <a:solidFill>
              <a:srgbClr val="94ABAC"/>
            </a:solidFill>
            <a:ln>
              <a:noFill/>
            </a:ln>
            <a:effectLst>
              <a:outerShdw blurRad="127000" algn="ctr" rotWithShape="0">
                <a:srgbClr val="000000">
                  <a:alpha val="28841"/>
                </a:srgbClr>
              </a:outerShdw>
            </a:effectLst>
          </p:spPr>
          <p:txBody>
            <a:bodyPr lIns="35719" tIns="35719" rIns="35719" bIns="35719" anchor="ctr"/>
            <a:lstStyle/>
            <a:p>
              <a:pPr marL="0" marR="0" lvl="0" indent="0" algn="l" defTabSz="292100" rtl="0" eaLnBrk="1" fontAlgn="auto" latinLnBrk="0" hangingPunct="1">
                <a:lnSpc>
                  <a:spcPct val="100000"/>
                </a:lnSpc>
                <a:spcBef>
                  <a:spcPts val="0"/>
                </a:spcBef>
                <a:spcAft>
                  <a:spcPts val="0"/>
                </a:spcAft>
                <a:buClrTx/>
                <a:buSzTx/>
                <a:buFontTx/>
                <a:buNone/>
                <a:defRPr/>
              </a:pPr>
              <a:endParaRPr kumimoji="0" lang="es-ES" sz="16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Helvetica Light" charset="0"/>
                <a:sym typeface="Helvetica Light" charset="0"/>
              </a:endParaRPr>
            </a:p>
          </p:txBody>
        </p:sp>
        <p:sp>
          <p:nvSpPr>
            <p:cNvPr id="17415" name="AutoShape 7"/>
            <p:cNvSpPr/>
            <p:nvPr/>
          </p:nvSpPr>
          <p:spPr bwMode="auto">
            <a:xfrm>
              <a:off x="5740" y="4632"/>
              <a:ext cx="1918" cy="71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599" y="0"/>
                  </a:moveTo>
                  <a:lnTo>
                    <a:pt x="21599" y="21599"/>
                  </a:lnTo>
                  <a:lnTo>
                    <a:pt x="0" y="21599"/>
                  </a:lnTo>
                </a:path>
              </a:pathLst>
            </a:custGeom>
            <a:noFill/>
            <a:ln w="25400" cap="flat" cmpd="sng">
              <a:solidFill>
                <a:srgbClr val="6A7F74"/>
              </a:solidFill>
              <a:prstDash val="dash"/>
              <a:miter lim="0"/>
              <a:headEnd type="oval" w="med" len="med"/>
              <a:tailEnd type="triangle" w="med" len="med"/>
            </a:ln>
            <a:effectLst/>
          </p:spPr>
          <p:txBody>
            <a:bodyPr lIns="35719" tIns="35719" rIns="35719" bIns="35719" anchor="ctr"/>
            <a:lstStyle/>
            <a:p>
              <a:pPr marL="0" marR="0" lvl="0" indent="0" algn="l" defTabSz="228600" rtl="0" eaLnBrk="1" fontAlgn="auto" latinLnBrk="0" hangingPunct="1">
                <a:lnSpc>
                  <a:spcPct val="100000"/>
                </a:lnSpc>
                <a:spcBef>
                  <a:spcPts val="0"/>
                </a:spcBef>
                <a:spcAft>
                  <a:spcPts val="0"/>
                </a:spcAft>
                <a:buClrTx/>
                <a:buSzTx/>
                <a:buFontTx/>
                <a:buNone/>
                <a:defRPr/>
              </a:pPr>
              <a:endParaRPr kumimoji="0" lang="es-ES" sz="6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Helvetica" charset="0"/>
                <a:sym typeface="Helvetica" charset="0"/>
              </a:endParaRPr>
            </a:p>
          </p:txBody>
        </p:sp>
        <p:sp>
          <p:nvSpPr>
            <p:cNvPr id="17416" name="AutoShape 8"/>
            <p:cNvSpPr/>
            <p:nvPr/>
          </p:nvSpPr>
          <p:spPr bwMode="auto">
            <a:xfrm flipH="1">
              <a:off x="11885" y="4632"/>
              <a:ext cx="1918" cy="71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599" y="0"/>
                  </a:moveTo>
                  <a:lnTo>
                    <a:pt x="21599" y="21599"/>
                  </a:lnTo>
                  <a:lnTo>
                    <a:pt x="0" y="21599"/>
                  </a:lnTo>
                </a:path>
              </a:pathLst>
            </a:custGeom>
            <a:noFill/>
            <a:ln w="25400" cap="flat" cmpd="sng">
              <a:solidFill>
                <a:srgbClr val="6A7F74"/>
              </a:solidFill>
              <a:prstDash val="dash"/>
              <a:miter lim="0"/>
              <a:headEnd type="oval" w="med" len="med"/>
              <a:tailEnd type="triangle" w="med" len="med"/>
            </a:ln>
            <a:effectLst/>
          </p:spPr>
          <p:txBody>
            <a:bodyPr lIns="35719" tIns="35719" rIns="35719" bIns="35719" anchor="ctr"/>
            <a:lstStyle/>
            <a:p>
              <a:pPr marL="0" marR="0" lvl="0" indent="0" algn="l" defTabSz="228600" rtl="0" eaLnBrk="1" fontAlgn="auto" latinLnBrk="0" hangingPunct="1">
                <a:lnSpc>
                  <a:spcPct val="100000"/>
                </a:lnSpc>
                <a:spcBef>
                  <a:spcPts val="0"/>
                </a:spcBef>
                <a:spcAft>
                  <a:spcPts val="0"/>
                </a:spcAft>
                <a:buClrTx/>
                <a:buSzTx/>
                <a:buFontTx/>
                <a:buNone/>
                <a:defRPr/>
              </a:pPr>
              <a:endParaRPr kumimoji="0" lang="es-ES" sz="6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Helvetica" charset="0"/>
                <a:sym typeface="Helvetica" charset="0"/>
              </a:endParaRPr>
            </a:p>
          </p:txBody>
        </p:sp>
        <p:sp>
          <p:nvSpPr>
            <p:cNvPr id="17417" name="AutoShape 9"/>
            <p:cNvSpPr/>
            <p:nvPr/>
          </p:nvSpPr>
          <p:spPr bwMode="auto">
            <a:xfrm>
              <a:off x="5790" y="4653"/>
              <a:ext cx="2671" cy="201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599" y="0"/>
                  </a:moveTo>
                  <a:lnTo>
                    <a:pt x="21599" y="21599"/>
                  </a:lnTo>
                  <a:lnTo>
                    <a:pt x="0" y="21599"/>
                  </a:lnTo>
                </a:path>
              </a:pathLst>
            </a:custGeom>
            <a:noFill/>
            <a:ln w="25400" cap="flat" cmpd="sng">
              <a:solidFill>
                <a:srgbClr val="6A7F74"/>
              </a:solidFill>
              <a:prstDash val="dash"/>
              <a:miter lim="0"/>
              <a:headEnd type="oval" w="med" len="med"/>
              <a:tailEnd type="triangle" w="med" len="med"/>
            </a:ln>
            <a:effectLst/>
          </p:spPr>
          <p:txBody>
            <a:bodyPr lIns="35719" tIns="35719" rIns="35719" bIns="35719" anchor="ctr"/>
            <a:lstStyle/>
            <a:p>
              <a:pPr marL="0" marR="0" lvl="0" indent="0" algn="l" defTabSz="228600" rtl="0" eaLnBrk="1" fontAlgn="auto" latinLnBrk="0" hangingPunct="1">
                <a:lnSpc>
                  <a:spcPct val="100000"/>
                </a:lnSpc>
                <a:spcBef>
                  <a:spcPts val="0"/>
                </a:spcBef>
                <a:spcAft>
                  <a:spcPts val="0"/>
                </a:spcAft>
                <a:buClrTx/>
                <a:buSzTx/>
                <a:buFontTx/>
                <a:buNone/>
                <a:defRPr/>
              </a:pPr>
              <a:endParaRPr kumimoji="0" lang="es-ES" sz="6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Helvetica" charset="0"/>
                <a:sym typeface="Helvetica" charset="0"/>
              </a:endParaRPr>
            </a:p>
          </p:txBody>
        </p:sp>
        <p:sp>
          <p:nvSpPr>
            <p:cNvPr id="17418" name="AutoShape 10"/>
            <p:cNvSpPr/>
            <p:nvPr/>
          </p:nvSpPr>
          <p:spPr bwMode="auto">
            <a:xfrm flipH="1">
              <a:off x="11172" y="4653"/>
              <a:ext cx="2618" cy="201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599" y="0"/>
                  </a:moveTo>
                  <a:lnTo>
                    <a:pt x="21599" y="21599"/>
                  </a:lnTo>
                  <a:lnTo>
                    <a:pt x="0" y="21599"/>
                  </a:lnTo>
                </a:path>
              </a:pathLst>
            </a:custGeom>
            <a:noFill/>
            <a:ln w="25400" cap="flat" cmpd="sng">
              <a:solidFill>
                <a:srgbClr val="6A7F74"/>
              </a:solidFill>
              <a:prstDash val="dash"/>
              <a:miter lim="0"/>
              <a:headEnd type="oval" w="med" len="med"/>
              <a:tailEnd type="triangle" w="med" len="med"/>
            </a:ln>
            <a:effectLst/>
          </p:spPr>
          <p:txBody>
            <a:bodyPr lIns="35719" tIns="35719" rIns="35719" bIns="35719" anchor="ctr"/>
            <a:lstStyle/>
            <a:p>
              <a:pPr marL="0" marR="0" lvl="0" indent="0" algn="l" defTabSz="228600" rtl="0" eaLnBrk="1" fontAlgn="auto" latinLnBrk="0" hangingPunct="1">
                <a:lnSpc>
                  <a:spcPct val="100000"/>
                </a:lnSpc>
                <a:spcBef>
                  <a:spcPts val="0"/>
                </a:spcBef>
                <a:spcAft>
                  <a:spcPts val="0"/>
                </a:spcAft>
                <a:buClrTx/>
                <a:buSzTx/>
                <a:buFontTx/>
                <a:buNone/>
                <a:defRPr/>
              </a:pPr>
              <a:endParaRPr kumimoji="0" lang="es-ES" sz="6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Helvetica" charset="0"/>
                <a:sym typeface="Helvetica" charset="0"/>
              </a:endParaRPr>
            </a:p>
          </p:txBody>
        </p:sp>
        <p:sp>
          <p:nvSpPr>
            <p:cNvPr id="17419" name="AutoShape 11"/>
            <p:cNvSpPr/>
            <p:nvPr/>
          </p:nvSpPr>
          <p:spPr bwMode="auto">
            <a:xfrm>
              <a:off x="9024" y="4627"/>
              <a:ext cx="1629" cy="207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70"/>
                  </a:moveTo>
                  <a:lnTo>
                    <a:pt x="0" y="21599"/>
                  </a:lnTo>
                  <a:lnTo>
                    <a:pt x="21600" y="21599"/>
                  </a:lnTo>
                  <a:lnTo>
                    <a:pt x="21600" y="0"/>
                  </a:lnTo>
                </a:path>
              </a:pathLst>
            </a:custGeom>
            <a:noFill/>
            <a:ln w="25400" cap="flat" cmpd="sng">
              <a:solidFill>
                <a:srgbClr val="6A7F74"/>
              </a:solidFill>
              <a:prstDash val="dash"/>
              <a:miter lim="0"/>
              <a:headEnd type="oval" w="med" len="med"/>
              <a:tailEnd type="oval" w="med" len="med"/>
            </a:ln>
            <a:effectLst/>
          </p:spPr>
          <p:txBody>
            <a:bodyPr lIns="35719" tIns="35719" rIns="35719" bIns="35719" anchor="ctr"/>
            <a:lstStyle/>
            <a:p>
              <a:pPr marL="0" marR="0" lvl="0" indent="0" algn="l" defTabSz="228600" rtl="0" eaLnBrk="1" fontAlgn="auto" latinLnBrk="0" hangingPunct="1">
                <a:lnSpc>
                  <a:spcPct val="100000"/>
                </a:lnSpc>
                <a:spcBef>
                  <a:spcPts val="0"/>
                </a:spcBef>
                <a:spcAft>
                  <a:spcPts val="0"/>
                </a:spcAft>
                <a:buClrTx/>
                <a:buSzTx/>
                <a:buFontTx/>
                <a:buNone/>
                <a:defRPr/>
              </a:pPr>
              <a:endParaRPr kumimoji="0" lang="es-ES" sz="6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Helvetica" charset="0"/>
                <a:sym typeface="Helvetica" charset="0"/>
              </a:endParaRPr>
            </a:p>
          </p:txBody>
        </p:sp>
        <p:sp>
          <p:nvSpPr>
            <p:cNvPr id="17420" name="AutoShape 12"/>
            <p:cNvSpPr/>
            <p:nvPr/>
          </p:nvSpPr>
          <p:spPr bwMode="auto">
            <a:xfrm>
              <a:off x="4923" y="4978"/>
              <a:ext cx="716" cy="716"/>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close/>
                </a:path>
              </a:pathLst>
            </a:custGeom>
            <a:solidFill>
              <a:srgbClr val="94ABAC"/>
            </a:solidFill>
            <a:ln>
              <a:noFill/>
            </a:ln>
            <a:effectLst/>
          </p:spPr>
          <p:txBody>
            <a:bodyPr lIns="35719" tIns="35719" rIns="35719" bIns="35719" anchor="ctr"/>
            <a:lstStyle/>
            <a:p>
              <a:pPr marL="0" marR="0" lvl="0" indent="0" algn="l" defTabSz="292100" rtl="0" eaLnBrk="1" fontAlgn="auto" latinLnBrk="0" hangingPunct="1">
                <a:lnSpc>
                  <a:spcPct val="100000"/>
                </a:lnSpc>
                <a:spcBef>
                  <a:spcPts val="0"/>
                </a:spcBef>
                <a:spcAft>
                  <a:spcPts val="0"/>
                </a:spcAft>
                <a:buClrTx/>
                <a:buSzTx/>
                <a:buFontTx/>
                <a:buNone/>
                <a:defRPr/>
              </a:pPr>
              <a:endParaRPr kumimoji="0" lang="es-ES" sz="16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Helvetica Light" charset="0"/>
                <a:sym typeface="Helvetica Light" charset="0"/>
              </a:endParaRPr>
            </a:p>
          </p:txBody>
        </p:sp>
        <p:sp>
          <p:nvSpPr>
            <p:cNvPr id="17421" name="AutoShape 13"/>
            <p:cNvSpPr/>
            <p:nvPr/>
          </p:nvSpPr>
          <p:spPr bwMode="auto">
            <a:xfrm>
              <a:off x="14078" y="6296"/>
              <a:ext cx="716" cy="716"/>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close/>
                </a:path>
              </a:pathLst>
            </a:custGeom>
            <a:solidFill>
              <a:srgbClr val="6A7F74"/>
            </a:solidFill>
            <a:ln>
              <a:noFill/>
            </a:ln>
            <a:effectLst/>
          </p:spPr>
          <p:txBody>
            <a:bodyPr lIns="35719" tIns="35719" rIns="35719" bIns="35719" anchor="ctr"/>
            <a:lstStyle/>
            <a:p>
              <a:pPr marL="0" marR="0" lvl="0" indent="0" algn="l" defTabSz="292100" rtl="0" eaLnBrk="1" fontAlgn="auto" latinLnBrk="0" hangingPunct="1">
                <a:lnSpc>
                  <a:spcPct val="100000"/>
                </a:lnSpc>
                <a:spcBef>
                  <a:spcPts val="0"/>
                </a:spcBef>
                <a:spcAft>
                  <a:spcPts val="0"/>
                </a:spcAft>
                <a:buClrTx/>
                <a:buSzTx/>
                <a:buFontTx/>
                <a:buNone/>
                <a:defRPr/>
              </a:pPr>
              <a:endParaRPr kumimoji="0" lang="es-ES" sz="16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Helvetica Light" charset="0"/>
                <a:sym typeface="Helvetica Light" charset="0"/>
              </a:endParaRPr>
            </a:p>
          </p:txBody>
        </p:sp>
        <p:sp>
          <p:nvSpPr>
            <p:cNvPr id="17422" name="AutoShape 14"/>
            <p:cNvSpPr/>
            <p:nvPr/>
          </p:nvSpPr>
          <p:spPr bwMode="auto">
            <a:xfrm>
              <a:off x="14073" y="5010"/>
              <a:ext cx="716" cy="718"/>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close/>
                </a:path>
              </a:pathLst>
            </a:custGeom>
            <a:solidFill>
              <a:srgbClr val="94ABAC"/>
            </a:solidFill>
            <a:ln>
              <a:noFill/>
            </a:ln>
            <a:effectLst/>
          </p:spPr>
          <p:txBody>
            <a:bodyPr lIns="35719" tIns="35719" rIns="35719" bIns="35719" anchor="ctr"/>
            <a:lstStyle/>
            <a:p>
              <a:pPr marL="0" marR="0" lvl="0" indent="0" algn="l" defTabSz="292100" rtl="0" eaLnBrk="1" fontAlgn="auto" latinLnBrk="0" hangingPunct="1">
                <a:lnSpc>
                  <a:spcPct val="100000"/>
                </a:lnSpc>
                <a:spcBef>
                  <a:spcPts val="0"/>
                </a:spcBef>
                <a:spcAft>
                  <a:spcPts val="0"/>
                </a:spcAft>
                <a:buClrTx/>
                <a:buSzTx/>
                <a:buFontTx/>
                <a:buNone/>
                <a:defRPr/>
              </a:pPr>
              <a:endParaRPr kumimoji="0" lang="es-ES" sz="16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Helvetica Light" charset="0"/>
                <a:sym typeface="Helvetica Light" charset="0"/>
              </a:endParaRPr>
            </a:p>
          </p:txBody>
        </p:sp>
        <p:sp>
          <p:nvSpPr>
            <p:cNvPr id="17423" name="AutoShape 15"/>
            <p:cNvSpPr/>
            <p:nvPr/>
          </p:nvSpPr>
          <p:spPr bwMode="auto">
            <a:xfrm>
              <a:off x="4934" y="6283"/>
              <a:ext cx="717" cy="716"/>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close/>
                </a:path>
              </a:pathLst>
            </a:custGeom>
            <a:solidFill>
              <a:srgbClr val="6A7F74"/>
            </a:solidFill>
            <a:ln>
              <a:noFill/>
            </a:ln>
            <a:effectLst/>
          </p:spPr>
          <p:txBody>
            <a:bodyPr lIns="35719" tIns="35719" rIns="35719" bIns="35719" anchor="ctr"/>
            <a:lstStyle/>
            <a:p>
              <a:pPr marL="0" marR="0" lvl="0" indent="0" algn="l" defTabSz="292100" rtl="0" eaLnBrk="1" fontAlgn="auto" latinLnBrk="0" hangingPunct="1">
                <a:lnSpc>
                  <a:spcPct val="100000"/>
                </a:lnSpc>
                <a:spcBef>
                  <a:spcPts val="0"/>
                </a:spcBef>
                <a:spcAft>
                  <a:spcPts val="0"/>
                </a:spcAft>
                <a:buClrTx/>
                <a:buSzTx/>
                <a:buFontTx/>
                <a:buNone/>
                <a:defRPr/>
              </a:pPr>
              <a:endParaRPr kumimoji="0" lang="es-ES" sz="16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Helvetica Light" charset="0"/>
                <a:sym typeface="Helvetica Light" charset="0"/>
              </a:endParaRPr>
            </a:p>
          </p:txBody>
        </p:sp>
        <p:sp>
          <p:nvSpPr>
            <p:cNvPr id="17424" name="AutoShape 16"/>
            <p:cNvSpPr/>
            <p:nvPr/>
          </p:nvSpPr>
          <p:spPr bwMode="auto">
            <a:xfrm>
              <a:off x="14314" y="6513"/>
              <a:ext cx="256" cy="25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328" y="11543"/>
                  </a:moveTo>
                  <a:cubicBezTo>
                    <a:pt x="21492" y="11930"/>
                    <a:pt x="21571" y="12337"/>
                    <a:pt x="21571" y="12758"/>
                  </a:cubicBezTo>
                  <a:cubicBezTo>
                    <a:pt x="21571" y="13464"/>
                    <a:pt x="21388" y="14105"/>
                    <a:pt x="21017" y="14678"/>
                  </a:cubicBezTo>
                  <a:cubicBezTo>
                    <a:pt x="21111" y="15215"/>
                    <a:pt x="21077" y="15745"/>
                    <a:pt x="20924" y="16285"/>
                  </a:cubicBezTo>
                  <a:cubicBezTo>
                    <a:pt x="20769" y="16819"/>
                    <a:pt x="20512" y="17287"/>
                    <a:pt x="20141" y="17697"/>
                  </a:cubicBezTo>
                  <a:cubicBezTo>
                    <a:pt x="20105" y="18451"/>
                    <a:pt x="19901" y="19081"/>
                    <a:pt x="19531" y="19580"/>
                  </a:cubicBezTo>
                  <a:cubicBezTo>
                    <a:pt x="19161" y="20080"/>
                    <a:pt x="18700" y="20481"/>
                    <a:pt x="18146" y="20783"/>
                  </a:cubicBezTo>
                  <a:cubicBezTo>
                    <a:pt x="17593" y="21088"/>
                    <a:pt x="16982" y="21297"/>
                    <a:pt x="16321" y="21419"/>
                  </a:cubicBezTo>
                  <a:cubicBezTo>
                    <a:pt x="15660" y="21540"/>
                    <a:pt x="15010" y="21599"/>
                    <a:pt x="14380" y="21599"/>
                  </a:cubicBezTo>
                  <a:cubicBezTo>
                    <a:pt x="13730" y="21599"/>
                    <a:pt x="13077" y="21554"/>
                    <a:pt x="12424" y="21461"/>
                  </a:cubicBezTo>
                  <a:cubicBezTo>
                    <a:pt x="11772" y="21362"/>
                    <a:pt x="11127" y="21235"/>
                    <a:pt x="10497" y="21074"/>
                  </a:cubicBezTo>
                  <a:cubicBezTo>
                    <a:pt x="9864" y="20894"/>
                    <a:pt x="9237" y="20702"/>
                    <a:pt x="8610" y="20493"/>
                  </a:cubicBezTo>
                  <a:cubicBezTo>
                    <a:pt x="7982" y="20286"/>
                    <a:pt x="7341" y="20182"/>
                    <a:pt x="6680" y="20182"/>
                  </a:cubicBezTo>
                  <a:lnTo>
                    <a:pt x="1607" y="20182"/>
                  </a:lnTo>
                  <a:cubicBezTo>
                    <a:pt x="1167" y="20182"/>
                    <a:pt x="785" y="20029"/>
                    <a:pt x="471" y="19713"/>
                  </a:cubicBezTo>
                  <a:cubicBezTo>
                    <a:pt x="158" y="19405"/>
                    <a:pt x="0" y="19024"/>
                    <a:pt x="0" y="18572"/>
                  </a:cubicBezTo>
                  <a:lnTo>
                    <a:pt x="0" y="9880"/>
                  </a:lnTo>
                  <a:cubicBezTo>
                    <a:pt x="0" y="9440"/>
                    <a:pt x="158" y="9064"/>
                    <a:pt x="471" y="8754"/>
                  </a:cubicBezTo>
                  <a:cubicBezTo>
                    <a:pt x="785" y="8440"/>
                    <a:pt x="1167" y="8285"/>
                    <a:pt x="1607" y="8285"/>
                  </a:cubicBezTo>
                  <a:lnTo>
                    <a:pt x="6315" y="8285"/>
                  </a:lnTo>
                  <a:cubicBezTo>
                    <a:pt x="6558" y="8160"/>
                    <a:pt x="6750" y="8022"/>
                    <a:pt x="6897" y="7872"/>
                  </a:cubicBezTo>
                  <a:cubicBezTo>
                    <a:pt x="7041" y="7723"/>
                    <a:pt x="7197" y="7548"/>
                    <a:pt x="7369" y="7342"/>
                  </a:cubicBezTo>
                  <a:cubicBezTo>
                    <a:pt x="7513" y="7161"/>
                    <a:pt x="7663" y="6986"/>
                    <a:pt x="7810" y="6819"/>
                  </a:cubicBezTo>
                  <a:cubicBezTo>
                    <a:pt x="7957" y="6653"/>
                    <a:pt x="8112" y="6483"/>
                    <a:pt x="8276" y="6311"/>
                  </a:cubicBezTo>
                  <a:cubicBezTo>
                    <a:pt x="8570" y="5997"/>
                    <a:pt x="8918" y="5690"/>
                    <a:pt x="9302" y="5385"/>
                  </a:cubicBezTo>
                  <a:cubicBezTo>
                    <a:pt x="9692" y="5085"/>
                    <a:pt x="9989" y="4749"/>
                    <a:pt x="10195" y="4379"/>
                  </a:cubicBezTo>
                  <a:cubicBezTo>
                    <a:pt x="10339" y="4117"/>
                    <a:pt x="10443" y="3826"/>
                    <a:pt x="10506" y="3507"/>
                  </a:cubicBezTo>
                  <a:cubicBezTo>
                    <a:pt x="10565" y="3188"/>
                    <a:pt x="10627" y="2866"/>
                    <a:pt x="10675" y="2538"/>
                  </a:cubicBezTo>
                  <a:cubicBezTo>
                    <a:pt x="10726" y="2216"/>
                    <a:pt x="10780" y="1900"/>
                    <a:pt x="10845" y="1592"/>
                  </a:cubicBezTo>
                  <a:cubicBezTo>
                    <a:pt x="10907" y="1287"/>
                    <a:pt x="11014" y="1016"/>
                    <a:pt x="11161" y="776"/>
                  </a:cubicBezTo>
                  <a:cubicBezTo>
                    <a:pt x="11311" y="536"/>
                    <a:pt x="11523" y="350"/>
                    <a:pt x="11800" y="208"/>
                  </a:cubicBezTo>
                  <a:cubicBezTo>
                    <a:pt x="12074" y="67"/>
                    <a:pt x="12441" y="0"/>
                    <a:pt x="12902" y="0"/>
                  </a:cubicBezTo>
                  <a:cubicBezTo>
                    <a:pt x="13450" y="0"/>
                    <a:pt x="13956" y="112"/>
                    <a:pt x="14411" y="344"/>
                  </a:cubicBezTo>
                  <a:cubicBezTo>
                    <a:pt x="14869" y="573"/>
                    <a:pt x="15250" y="881"/>
                    <a:pt x="15567" y="1270"/>
                  </a:cubicBezTo>
                  <a:cubicBezTo>
                    <a:pt x="15880" y="1657"/>
                    <a:pt x="16126" y="2101"/>
                    <a:pt x="16304" y="2600"/>
                  </a:cubicBezTo>
                  <a:cubicBezTo>
                    <a:pt x="16479" y="3103"/>
                    <a:pt x="16570" y="3609"/>
                    <a:pt x="16570" y="4123"/>
                  </a:cubicBezTo>
                  <a:cubicBezTo>
                    <a:pt x="16570" y="4653"/>
                    <a:pt x="16491" y="5162"/>
                    <a:pt x="16332" y="5645"/>
                  </a:cubicBezTo>
                  <a:cubicBezTo>
                    <a:pt x="16174" y="6125"/>
                    <a:pt x="15982" y="6610"/>
                    <a:pt x="15759" y="7096"/>
                  </a:cubicBezTo>
                  <a:cubicBezTo>
                    <a:pt x="16072" y="7079"/>
                    <a:pt x="16389" y="7057"/>
                    <a:pt x="16705" y="7034"/>
                  </a:cubicBezTo>
                  <a:cubicBezTo>
                    <a:pt x="17019" y="7011"/>
                    <a:pt x="17335" y="7000"/>
                    <a:pt x="17652" y="7000"/>
                  </a:cubicBezTo>
                  <a:cubicBezTo>
                    <a:pt x="18149" y="7000"/>
                    <a:pt x="18630" y="7048"/>
                    <a:pt x="19099" y="7144"/>
                  </a:cubicBezTo>
                  <a:cubicBezTo>
                    <a:pt x="19568" y="7237"/>
                    <a:pt x="19986" y="7395"/>
                    <a:pt x="20356" y="7616"/>
                  </a:cubicBezTo>
                  <a:cubicBezTo>
                    <a:pt x="20726" y="7839"/>
                    <a:pt x="21026" y="8144"/>
                    <a:pt x="21255" y="8528"/>
                  </a:cubicBezTo>
                  <a:cubicBezTo>
                    <a:pt x="21486" y="8918"/>
                    <a:pt x="21599" y="9409"/>
                    <a:pt x="21599" y="10002"/>
                  </a:cubicBezTo>
                  <a:cubicBezTo>
                    <a:pt x="21599" y="10265"/>
                    <a:pt x="21580" y="10519"/>
                    <a:pt x="21535" y="10773"/>
                  </a:cubicBezTo>
                  <a:cubicBezTo>
                    <a:pt x="21484" y="11030"/>
                    <a:pt x="21419" y="11284"/>
                    <a:pt x="21328" y="11543"/>
                  </a:cubicBezTo>
                  <a:moveTo>
                    <a:pt x="4258" y="18519"/>
                  </a:moveTo>
                  <a:cubicBezTo>
                    <a:pt x="4555" y="18519"/>
                    <a:pt x="4809" y="18417"/>
                    <a:pt x="5024" y="18214"/>
                  </a:cubicBezTo>
                  <a:cubicBezTo>
                    <a:pt x="5233" y="18013"/>
                    <a:pt x="5340" y="17759"/>
                    <a:pt x="5340" y="17454"/>
                  </a:cubicBezTo>
                  <a:cubicBezTo>
                    <a:pt x="5340" y="17155"/>
                    <a:pt x="5233" y="16900"/>
                    <a:pt x="5024" y="16686"/>
                  </a:cubicBezTo>
                  <a:cubicBezTo>
                    <a:pt x="4812" y="16477"/>
                    <a:pt x="4557" y="16372"/>
                    <a:pt x="4258" y="16372"/>
                  </a:cubicBezTo>
                  <a:cubicBezTo>
                    <a:pt x="3941" y="16372"/>
                    <a:pt x="3684" y="16477"/>
                    <a:pt x="3486" y="16686"/>
                  </a:cubicBezTo>
                  <a:cubicBezTo>
                    <a:pt x="3289" y="16900"/>
                    <a:pt x="3190" y="17155"/>
                    <a:pt x="3190" y="17454"/>
                  </a:cubicBezTo>
                  <a:cubicBezTo>
                    <a:pt x="3190" y="17767"/>
                    <a:pt x="3289" y="18024"/>
                    <a:pt x="3486" y="18222"/>
                  </a:cubicBezTo>
                  <a:cubicBezTo>
                    <a:pt x="3681" y="18420"/>
                    <a:pt x="3939" y="18519"/>
                    <a:pt x="4258" y="18519"/>
                  </a:cubicBezTo>
                  <a:moveTo>
                    <a:pt x="19164" y="14342"/>
                  </a:moveTo>
                  <a:cubicBezTo>
                    <a:pt x="19703" y="13901"/>
                    <a:pt x="19975" y="13345"/>
                    <a:pt x="19975" y="12679"/>
                  </a:cubicBezTo>
                  <a:cubicBezTo>
                    <a:pt x="19975" y="12473"/>
                    <a:pt x="19918" y="12281"/>
                    <a:pt x="19805" y="12097"/>
                  </a:cubicBezTo>
                  <a:cubicBezTo>
                    <a:pt x="19695" y="11919"/>
                    <a:pt x="19576" y="11761"/>
                    <a:pt x="19446" y="11623"/>
                  </a:cubicBezTo>
                  <a:cubicBezTo>
                    <a:pt x="19590" y="11363"/>
                    <a:pt x="19720" y="11106"/>
                    <a:pt x="19833" y="10849"/>
                  </a:cubicBezTo>
                  <a:cubicBezTo>
                    <a:pt x="19944" y="10592"/>
                    <a:pt x="20003" y="10312"/>
                    <a:pt x="20003" y="10002"/>
                  </a:cubicBezTo>
                  <a:cubicBezTo>
                    <a:pt x="20003" y="9688"/>
                    <a:pt x="19924" y="9440"/>
                    <a:pt x="19766" y="9251"/>
                  </a:cubicBezTo>
                  <a:cubicBezTo>
                    <a:pt x="19607" y="9070"/>
                    <a:pt x="19415" y="8929"/>
                    <a:pt x="19184" y="8833"/>
                  </a:cubicBezTo>
                  <a:cubicBezTo>
                    <a:pt x="18955" y="8739"/>
                    <a:pt x="18698" y="8683"/>
                    <a:pt x="18418" y="8663"/>
                  </a:cubicBezTo>
                  <a:cubicBezTo>
                    <a:pt x="18138" y="8643"/>
                    <a:pt x="17884" y="8635"/>
                    <a:pt x="17649" y="8635"/>
                  </a:cubicBezTo>
                  <a:cubicBezTo>
                    <a:pt x="17242" y="8635"/>
                    <a:pt x="16835" y="8649"/>
                    <a:pt x="16423" y="8677"/>
                  </a:cubicBezTo>
                  <a:cubicBezTo>
                    <a:pt x="16010" y="8706"/>
                    <a:pt x="15606" y="8720"/>
                    <a:pt x="15199" y="8720"/>
                  </a:cubicBezTo>
                  <a:cubicBezTo>
                    <a:pt x="14917" y="8720"/>
                    <a:pt x="14643" y="8706"/>
                    <a:pt x="14366" y="8677"/>
                  </a:cubicBezTo>
                  <a:cubicBezTo>
                    <a:pt x="14089" y="8649"/>
                    <a:pt x="13829" y="8584"/>
                    <a:pt x="13574" y="8474"/>
                  </a:cubicBezTo>
                  <a:cubicBezTo>
                    <a:pt x="13574" y="8104"/>
                    <a:pt x="13645" y="7754"/>
                    <a:pt x="13792" y="7421"/>
                  </a:cubicBezTo>
                  <a:cubicBezTo>
                    <a:pt x="13936" y="7087"/>
                    <a:pt x="14094" y="6751"/>
                    <a:pt x="14275" y="6413"/>
                  </a:cubicBezTo>
                  <a:cubicBezTo>
                    <a:pt x="14448" y="6074"/>
                    <a:pt x="14606" y="5721"/>
                    <a:pt x="14747" y="5351"/>
                  </a:cubicBezTo>
                  <a:cubicBezTo>
                    <a:pt x="14886" y="4984"/>
                    <a:pt x="14953" y="4574"/>
                    <a:pt x="14953" y="4122"/>
                  </a:cubicBezTo>
                  <a:cubicBezTo>
                    <a:pt x="14953" y="3823"/>
                    <a:pt x="14905" y="3529"/>
                    <a:pt x="14812" y="3236"/>
                  </a:cubicBezTo>
                  <a:cubicBezTo>
                    <a:pt x="14716" y="2945"/>
                    <a:pt x="14583" y="2677"/>
                    <a:pt x="14411" y="2439"/>
                  </a:cubicBezTo>
                  <a:cubicBezTo>
                    <a:pt x="14238" y="2199"/>
                    <a:pt x="14027" y="2002"/>
                    <a:pt x="13775" y="1843"/>
                  </a:cubicBezTo>
                  <a:cubicBezTo>
                    <a:pt x="13521" y="1688"/>
                    <a:pt x="13230" y="1606"/>
                    <a:pt x="12893" y="1606"/>
                  </a:cubicBezTo>
                  <a:lnTo>
                    <a:pt x="12744" y="1606"/>
                  </a:lnTo>
                  <a:cubicBezTo>
                    <a:pt x="12681" y="1606"/>
                    <a:pt x="12631" y="1617"/>
                    <a:pt x="12594" y="1634"/>
                  </a:cubicBezTo>
                  <a:cubicBezTo>
                    <a:pt x="12523" y="1671"/>
                    <a:pt x="12481" y="1705"/>
                    <a:pt x="12472" y="1742"/>
                  </a:cubicBezTo>
                  <a:cubicBezTo>
                    <a:pt x="12464" y="1778"/>
                    <a:pt x="12450" y="1838"/>
                    <a:pt x="12430" y="1920"/>
                  </a:cubicBezTo>
                  <a:cubicBezTo>
                    <a:pt x="12323" y="2450"/>
                    <a:pt x="12221" y="3007"/>
                    <a:pt x="12128" y="3586"/>
                  </a:cubicBezTo>
                  <a:cubicBezTo>
                    <a:pt x="12034" y="4167"/>
                    <a:pt x="11854" y="4698"/>
                    <a:pt x="11596" y="5176"/>
                  </a:cubicBezTo>
                  <a:cubicBezTo>
                    <a:pt x="11334" y="5636"/>
                    <a:pt x="11000" y="6034"/>
                    <a:pt x="10596" y="6367"/>
                  </a:cubicBezTo>
                  <a:cubicBezTo>
                    <a:pt x="10189" y="6701"/>
                    <a:pt x="9802" y="7051"/>
                    <a:pt x="9432" y="7421"/>
                  </a:cubicBezTo>
                  <a:cubicBezTo>
                    <a:pt x="9169" y="7700"/>
                    <a:pt x="8949" y="7954"/>
                    <a:pt x="8771" y="8183"/>
                  </a:cubicBezTo>
                  <a:cubicBezTo>
                    <a:pt x="8593" y="8412"/>
                    <a:pt x="8403" y="8632"/>
                    <a:pt x="8211" y="8833"/>
                  </a:cubicBezTo>
                  <a:cubicBezTo>
                    <a:pt x="8016" y="9036"/>
                    <a:pt x="7799" y="9222"/>
                    <a:pt x="7556" y="9400"/>
                  </a:cubicBezTo>
                  <a:cubicBezTo>
                    <a:pt x="7313" y="9575"/>
                    <a:pt x="7019" y="9736"/>
                    <a:pt x="6674" y="9880"/>
                  </a:cubicBezTo>
                  <a:lnTo>
                    <a:pt x="6646" y="9880"/>
                  </a:lnTo>
                  <a:lnTo>
                    <a:pt x="6646" y="18572"/>
                  </a:lnTo>
                  <a:cubicBezTo>
                    <a:pt x="7279" y="18572"/>
                    <a:pt x="7889" y="18649"/>
                    <a:pt x="8485" y="18795"/>
                  </a:cubicBezTo>
                  <a:cubicBezTo>
                    <a:pt x="9081" y="18945"/>
                    <a:pt x="9683" y="19103"/>
                    <a:pt x="10294" y="19270"/>
                  </a:cubicBezTo>
                  <a:cubicBezTo>
                    <a:pt x="10901" y="19439"/>
                    <a:pt x="11537" y="19592"/>
                    <a:pt x="12207" y="19741"/>
                  </a:cubicBezTo>
                  <a:cubicBezTo>
                    <a:pt x="12874" y="19891"/>
                    <a:pt x="13594" y="19965"/>
                    <a:pt x="14374" y="19965"/>
                  </a:cubicBezTo>
                  <a:cubicBezTo>
                    <a:pt x="14781" y="19965"/>
                    <a:pt x="15222" y="19939"/>
                    <a:pt x="15699" y="19885"/>
                  </a:cubicBezTo>
                  <a:cubicBezTo>
                    <a:pt x="16177" y="19829"/>
                    <a:pt x="16626" y="19710"/>
                    <a:pt x="17047" y="19527"/>
                  </a:cubicBezTo>
                  <a:cubicBezTo>
                    <a:pt x="17468" y="19343"/>
                    <a:pt x="17816" y="19086"/>
                    <a:pt x="18101" y="18762"/>
                  </a:cubicBezTo>
                  <a:cubicBezTo>
                    <a:pt x="18387" y="18440"/>
                    <a:pt x="18525" y="18010"/>
                    <a:pt x="18525" y="17477"/>
                  </a:cubicBezTo>
                  <a:cubicBezTo>
                    <a:pt x="18525" y="17386"/>
                    <a:pt x="18522" y="17304"/>
                    <a:pt x="18517" y="17225"/>
                  </a:cubicBezTo>
                  <a:cubicBezTo>
                    <a:pt x="18503" y="17152"/>
                    <a:pt x="18488" y="17070"/>
                    <a:pt x="18471" y="16980"/>
                  </a:cubicBezTo>
                  <a:cubicBezTo>
                    <a:pt x="18785" y="16836"/>
                    <a:pt x="19028" y="16596"/>
                    <a:pt x="19195" y="16262"/>
                  </a:cubicBezTo>
                  <a:cubicBezTo>
                    <a:pt x="19364" y="15929"/>
                    <a:pt x="19446" y="15593"/>
                    <a:pt x="19446" y="15263"/>
                  </a:cubicBezTo>
                  <a:cubicBezTo>
                    <a:pt x="19449" y="14912"/>
                    <a:pt x="19350" y="14605"/>
                    <a:pt x="19164" y="14342"/>
                  </a:cubicBezTo>
                </a:path>
              </a:pathLst>
            </a:custGeom>
            <a:solidFill>
              <a:srgbClr val="FFFFFF"/>
            </a:solidFill>
            <a:ln>
              <a:noFill/>
            </a:ln>
            <a:effectLst/>
          </p:spPr>
          <p:txBody>
            <a:bodyPr lIns="19050" tIns="19050" rIns="19050" bIns="19050" anchor="ctr"/>
            <a:lstStyle/>
            <a:p>
              <a:pPr marL="0" marR="0" lvl="0" indent="0" algn="l" defTabSz="171450" rtl="0" eaLnBrk="1" fontAlgn="auto" latinLnBrk="0" hangingPunct="1">
                <a:lnSpc>
                  <a:spcPct val="100000"/>
                </a:lnSpc>
                <a:spcBef>
                  <a:spcPts val="0"/>
                </a:spcBef>
                <a:spcAft>
                  <a:spcPts val="0"/>
                </a:spcAft>
                <a:buClrTx/>
                <a:buSzTx/>
                <a:buFontTx/>
                <a:buNone/>
                <a:defRPr/>
              </a:pPr>
              <a:endParaRPr kumimoji="0" lang="es-ES" sz="1100" b="0" i="0" u="none" strike="noStrike" kern="1200" cap="none" spc="0" normalizeH="0" baseline="0" noProof="0">
                <a:ln>
                  <a:noFill/>
                </a:ln>
                <a:solidFill>
                  <a:prstClr val="black"/>
                </a:solidFill>
                <a:effectLst>
                  <a:outerShdw blurRad="38100" dist="38100" dir="2700000" algn="tl">
                    <a:srgbClr val="DDDDDD"/>
                  </a:outerShdw>
                </a:effectLst>
                <a:uLnTx/>
                <a:uFillTx/>
                <a:latin typeface="微软雅黑" panose="020B0503020204020204" charset="-122"/>
                <a:ea typeface="微软雅黑" panose="020B0503020204020204" charset="-122"/>
                <a:cs typeface="Gill Sans" charset="0"/>
              </a:endParaRPr>
            </a:p>
          </p:txBody>
        </p:sp>
        <p:sp>
          <p:nvSpPr>
            <p:cNvPr id="17425" name="AutoShape 17"/>
            <p:cNvSpPr/>
            <p:nvPr/>
          </p:nvSpPr>
          <p:spPr bwMode="auto">
            <a:xfrm>
              <a:off x="14308" y="5223"/>
              <a:ext cx="258" cy="25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599" y="6949"/>
                  </a:moveTo>
                  <a:cubicBezTo>
                    <a:pt x="21599" y="7542"/>
                    <a:pt x="21407" y="8153"/>
                    <a:pt x="21017" y="8781"/>
                  </a:cubicBezTo>
                  <a:cubicBezTo>
                    <a:pt x="20628" y="9416"/>
                    <a:pt x="20109" y="10015"/>
                    <a:pt x="19458" y="10585"/>
                  </a:cubicBezTo>
                  <a:cubicBezTo>
                    <a:pt x="18806" y="11152"/>
                    <a:pt x="18040" y="11651"/>
                    <a:pt x="17159" y="12083"/>
                  </a:cubicBezTo>
                  <a:cubicBezTo>
                    <a:pt x="16275" y="12512"/>
                    <a:pt x="15327" y="12820"/>
                    <a:pt x="14315" y="12996"/>
                  </a:cubicBezTo>
                  <a:cubicBezTo>
                    <a:pt x="13880" y="13090"/>
                    <a:pt x="13492" y="13284"/>
                    <a:pt x="13151" y="13578"/>
                  </a:cubicBezTo>
                  <a:cubicBezTo>
                    <a:pt x="12809" y="13872"/>
                    <a:pt x="12641" y="14204"/>
                    <a:pt x="12641" y="14571"/>
                  </a:cubicBezTo>
                  <a:cubicBezTo>
                    <a:pt x="12641" y="14900"/>
                    <a:pt x="12713" y="15140"/>
                    <a:pt x="12865" y="15293"/>
                  </a:cubicBezTo>
                  <a:cubicBezTo>
                    <a:pt x="13015" y="15449"/>
                    <a:pt x="13177" y="15596"/>
                    <a:pt x="13364" y="15728"/>
                  </a:cubicBezTo>
                  <a:cubicBezTo>
                    <a:pt x="13546" y="15866"/>
                    <a:pt x="13717" y="16010"/>
                    <a:pt x="13874" y="16169"/>
                  </a:cubicBezTo>
                  <a:cubicBezTo>
                    <a:pt x="14032" y="16330"/>
                    <a:pt x="14125" y="16574"/>
                    <a:pt x="14160" y="16903"/>
                  </a:cubicBezTo>
                  <a:cubicBezTo>
                    <a:pt x="14195" y="17117"/>
                    <a:pt x="14187" y="17340"/>
                    <a:pt x="14133" y="17564"/>
                  </a:cubicBezTo>
                  <a:cubicBezTo>
                    <a:pt x="14099" y="17696"/>
                    <a:pt x="14200" y="17805"/>
                    <a:pt x="14432" y="17893"/>
                  </a:cubicBezTo>
                  <a:cubicBezTo>
                    <a:pt x="14667" y="17981"/>
                    <a:pt x="14956" y="18069"/>
                    <a:pt x="15295" y="18154"/>
                  </a:cubicBezTo>
                  <a:cubicBezTo>
                    <a:pt x="15637" y="18236"/>
                    <a:pt x="15987" y="18342"/>
                    <a:pt x="16344" y="18468"/>
                  </a:cubicBezTo>
                  <a:cubicBezTo>
                    <a:pt x="16705" y="18595"/>
                    <a:pt x="16975" y="18756"/>
                    <a:pt x="17164" y="18953"/>
                  </a:cubicBezTo>
                  <a:cubicBezTo>
                    <a:pt x="17266" y="19050"/>
                    <a:pt x="17351" y="19232"/>
                    <a:pt x="17415" y="19511"/>
                  </a:cubicBezTo>
                  <a:cubicBezTo>
                    <a:pt x="17477" y="19790"/>
                    <a:pt x="17519" y="20090"/>
                    <a:pt x="17535" y="20416"/>
                  </a:cubicBezTo>
                  <a:cubicBezTo>
                    <a:pt x="17554" y="20727"/>
                    <a:pt x="17527" y="21000"/>
                    <a:pt x="17463" y="21241"/>
                  </a:cubicBezTo>
                  <a:cubicBezTo>
                    <a:pt x="17394" y="21479"/>
                    <a:pt x="17268" y="21599"/>
                    <a:pt x="17089" y="21599"/>
                  </a:cubicBezTo>
                  <a:lnTo>
                    <a:pt x="4496" y="21599"/>
                  </a:lnTo>
                  <a:cubicBezTo>
                    <a:pt x="4328" y="21599"/>
                    <a:pt x="4205" y="21479"/>
                    <a:pt x="4130" y="21241"/>
                  </a:cubicBezTo>
                  <a:cubicBezTo>
                    <a:pt x="4061" y="21000"/>
                    <a:pt x="4032" y="20727"/>
                    <a:pt x="4048" y="20416"/>
                  </a:cubicBezTo>
                  <a:cubicBezTo>
                    <a:pt x="4066" y="20090"/>
                    <a:pt x="4109" y="19790"/>
                    <a:pt x="4170" y="19511"/>
                  </a:cubicBezTo>
                  <a:cubicBezTo>
                    <a:pt x="4235" y="19232"/>
                    <a:pt x="4317" y="19050"/>
                    <a:pt x="4421" y="18953"/>
                  </a:cubicBezTo>
                  <a:cubicBezTo>
                    <a:pt x="4616" y="18768"/>
                    <a:pt x="4889" y="18606"/>
                    <a:pt x="5239" y="18474"/>
                  </a:cubicBezTo>
                  <a:cubicBezTo>
                    <a:pt x="5588" y="18345"/>
                    <a:pt x="5933" y="18236"/>
                    <a:pt x="6269" y="18154"/>
                  </a:cubicBezTo>
                  <a:cubicBezTo>
                    <a:pt x="6606" y="18069"/>
                    <a:pt x="6897" y="17984"/>
                    <a:pt x="7145" y="17901"/>
                  </a:cubicBezTo>
                  <a:cubicBezTo>
                    <a:pt x="7394" y="17816"/>
                    <a:pt x="7498" y="17705"/>
                    <a:pt x="7463" y="17564"/>
                  </a:cubicBezTo>
                  <a:cubicBezTo>
                    <a:pt x="7428" y="17432"/>
                    <a:pt x="7412" y="17311"/>
                    <a:pt x="7412" y="17205"/>
                  </a:cubicBezTo>
                  <a:lnTo>
                    <a:pt x="7412" y="16903"/>
                  </a:lnTo>
                  <a:cubicBezTo>
                    <a:pt x="7428" y="16574"/>
                    <a:pt x="7519" y="16330"/>
                    <a:pt x="7687" y="16169"/>
                  </a:cubicBezTo>
                  <a:cubicBezTo>
                    <a:pt x="7853" y="16010"/>
                    <a:pt x="8034" y="15866"/>
                    <a:pt x="8224" y="15728"/>
                  </a:cubicBezTo>
                  <a:cubicBezTo>
                    <a:pt x="8416" y="15593"/>
                    <a:pt x="8584" y="15446"/>
                    <a:pt x="8729" y="15293"/>
                  </a:cubicBezTo>
                  <a:cubicBezTo>
                    <a:pt x="8873" y="15140"/>
                    <a:pt x="8945" y="14900"/>
                    <a:pt x="8945" y="14571"/>
                  </a:cubicBezTo>
                  <a:cubicBezTo>
                    <a:pt x="8945" y="14204"/>
                    <a:pt x="8777" y="13875"/>
                    <a:pt x="8440" y="13578"/>
                  </a:cubicBezTo>
                  <a:cubicBezTo>
                    <a:pt x="8104" y="13281"/>
                    <a:pt x="7706" y="13090"/>
                    <a:pt x="7247" y="12996"/>
                  </a:cubicBezTo>
                  <a:cubicBezTo>
                    <a:pt x="6251" y="12811"/>
                    <a:pt x="5311" y="12497"/>
                    <a:pt x="4435" y="12062"/>
                  </a:cubicBezTo>
                  <a:cubicBezTo>
                    <a:pt x="3554" y="11628"/>
                    <a:pt x="2790" y="11128"/>
                    <a:pt x="2133" y="10570"/>
                  </a:cubicBezTo>
                  <a:cubicBezTo>
                    <a:pt x="1479" y="10012"/>
                    <a:pt x="958" y="9416"/>
                    <a:pt x="574" y="8781"/>
                  </a:cubicBezTo>
                  <a:cubicBezTo>
                    <a:pt x="189" y="8153"/>
                    <a:pt x="0" y="7542"/>
                    <a:pt x="0" y="6949"/>
                  </a:cubicBezTo>
                  <a:lnTo>
                    <a:pt x="0" y="4320"/>
                  </a:lnTo>
                  <a:cubicBezTo>
                    <a:pt x="0" y="4009"/>
                    <a:pt x="93" y="3756"/>
                    <a:pt x="285" y="3553"/>
                  </a:cubicBezTo>
                  <a:cubicBezTo>
                    <a:pt x="475" y="3354"/>
                    <a:pt x="712" y="3254"/>
                    <a:pt x="998" y="3254"/>
                  </a:cubicBezTo>
                  <a:lnTo>
                    <a:pt x="5124" y="3254"/>
                  </a:lnTo>
                  <a:cubicBezTo>
                    <a:pt x="5108" y="3139"/>
                    <a:pt x="5097" y="3025"/>
                    <a:pt x="5097" y="2901"/>
                  </a:cubicBezTo>
                  <a:lnTo>
                    <a:pt x="5097" y="2564"/>
                  </a:lnTo>
                  <a:lnTo>
                    <a:pt x="5097" y="2505"/>
                  </a:lnTo>
                  <a:cubicBezTo>
                    <a:pt x="5097" y="2005"/>
                    <a:pt x="5118" y="1594"/>
                    <a:pt x="5156" y="1265"/>
                  </a:cubicBezTo>
                  <a:cubicBezTo>
                    <a:pt x="5193" y="939"/>
                    <a:pt x="5260" y="684"/>
                    <a:pt x="5353" y="499"/>
                  </a:cubicBezTo>
                  <a:cubicBezTo>
                    <a:pt x="5444" y="320"/>
                    <a:pt x="5580" y="187"/>
                    <a:pt x="5754" y="111"/>
                  </a:cubicBezTo>
                  <a:cubicBezTo>
                    <a:pt x="5928" y="38"/>
                    <a:pt x="6165" y="0"/>
                    <a:pt x="6464" y="0"/>
                  </a:cubicBezTo>
                  <a:lnTo>
                    <a:pt x="15132" y="0"/>
                  </a:lnTo>
                  <a:cubicBezTo>
                    <a:pt x="15410" y="0"/>
                    <a:pt x="15645" y="38"/>
                    <a:pt x="15829" y="111"/>
                  </a:cubicBezTo>
                  <a:cubicBezTo>
                    <a:pt x="16011" y="187"/>
                    <a:pt x="16149" y="320"/>
                    <a:pt x="16243" y="499"/>
                  </a:cubicBezTo>
                  <a:cubicBezTo>
                    <a:pt x="16336" y="684"/>
                    <a:pt x="16403" y="939"/>
                    <a:pt x="16435" y="1265"/>
                  </a:cubicBezTo>
                  <a:cubicBezTo>
                    <a:pt x="16470" y="1594"/>
                    <a:pt x="16486" y="2006"/>
                    <a:pt x="16486" y="2505"/>
                  </a:cubicBezTo>
                  <a:lnTo>
                    <a:pt x="16486" y="2863"/>
                  </a:lnTo>
                  <a:cubicBezTo>
                    <a:pt x="16486" y="2989"/>
                    <a:pt x="16478" y="3119"/>
                    <a:pt x="16459" y="3251"/>
                  </a:cubicBezTo>
                  <a:lnTo>
                    <a:pt x="20603" y="3251"/>
                  </a:lnTo>
                  <a:cubicBezTo>
                    <a:pt x="20884" y="3251"/>
                    <a:pt x="21119" y="3351"/>
                    <a:pt x="21314" y="3550"/>
                  </a:cubicBezTo>
                  <a:cubicBezTo>
                    <a:pt x="21503" y="3753"/>
                    <a:pt x="21599" y="4006"/>
                    <a:pt x="21599" y="4317"/>
                  </a:cubicBezTo>
                  <a:lnTo>
                    <a:pt x="21599" y="6949"/>
                  </a:lnTo>
                  <a:close/>
                  <a:moveTo>
                    <a:pt x="6283" y="10550"/>
                  </a:moveTo>
                  <a:cubicBezTo>
                    <a:pt x="6072" y="9798"/>
                    <a:pt x="5882" y="8978"/>
                    <a:pt x="5714" y="8082"/>
                  </a:cubicBezTo>
                  <a:cubicBezTo>
                    <a:pt x="5548" y="7189"/>
                    <a:pt x="5407" y="6299"/>
                    <a:pt x="5287" y="5415"/>
                  </a:cubicBezTo>
                  <a:lnTo>
                    <a:pt x="1962" y="5415"/>
                  </a:lnTo>
                  <a:lnTo>
                    <a:pt x="1962" y="6949"/>
                  </a:lnTo>
                  <a:cubicBezTo>
                    <a:pt x="1962" y="7137"/>
                    <a:pt x="2064" y="7389"/>
                    <a:pt x="2264" y="7709"/>
                  </a:cubicBezTo>
                  <a:cubicBezTo>
                    <a:pt x="2462" y="8029"/>
                    <a:pt x="2753" y="8358"/>
                    <a:pt x="3126" y="8699"/>
                  </a:cubicBezTo>
                  <a:cubicBezTo>
                    <a:pt x="3500" y="9040"/>
                    <a:pt x="3954" y="9381"/>
                    <a:pt x="4488" y="9707"/>
                  </a:cubicBezTo>
                  <a:cubicBezTo>
                    <a:pt x="5022" y="10033"/>
                    <a:pt x="5618" y="10315"/>
                    <a:pt x="6283" y="10550"/>
                  </a:cubicBezTo>
                  <a:moveTo>
                    <a:pt x="19629" y="5415"/>
                  </a:moveTo>
                  <a:lnTo>
                    <a:pt x="16280" y="5415"/>
                  </a:lnTo>
                  <a:cubicBezTo>
                    <a:pt x="16179" y="6299"/>
                    <a:pt x="16043" y="7189"/>
                    <a:pt x="15877" y="8082"/>
                  </a:cubicBezTo>
                  <a:cubicBezTo>
                    <a:pt x="15712" y="8978"/>
                    <a:pt x="15522" y="9798"/>
                    <a:pt x="15308" y="10550"/>
                  </a:cubicBezTo>
                  <a:cubicBezTo>
                    <a:pt x="15973" y="10315"/>
                    <a:pt x="16574" y="10033"/>
                    <a:pt x="17105" y="9707"/>
                  </a:cubicBezTo>
                  <a:cubicBezTo>
                    <a:pt x="17637" y="9381"/>
                    <a:pt x="18091" y="9040"/>
                    <a:pt x="18467" y="8699"/>
                  </a:cubicBezTo>
                  <a:cubicBezTo>
                    <a:pt x="18844" y="8358"/>
                    <a:pt x="19130" y="8029"/>
                    <a:pt x="19330" y="7709"/>
                  </a:cubicBezTo>
                  <a:cubicBezTo>
                    <a:pt x="19530" y="7389"/>
                    <a:pt x="19629" y="7137"/>
                    <a:pt x="19629" y="6949"/>
                  </a:cubicBezTo>
                  <a:lnTo>
                    <a:pt x="19629" y="5415"/>
                  </a:lnTo>
                  <a:close/>
                </a:path>
              </a:pathLst>
            </a:custGeom>
            <a:solidFill>
              <a:srgbClr val="FFFFFF"/>
            </a:solidFill>
            <a:ln>
              <a:noFill/>
            </a:ln>
            <a:effectLst/>
          </p:spPr>
          <p:txBody>
            <a:bodyPr lIns="19050" tIns="19050" rIns="19050" bIns="19050" anchor="ctr"/>
            <a:lstStyle/>
            <a:p>
              <a:pPr marL="0" marR="0" lvl="0" indent="0" algn="l" defTabSz="171450" rtl="0" eaLnBrk="1" fontAlgn="auto" latinLnBrk="0" hangingPunct="1">
                <a:lnSpc>
                  <a:spcPct val="100000"/>
                </a:lnSpc>
                <a:spcBef>
                  <a:spcPts val="0"/>
                </a:spcBef>
                <a:spcAft>
                  <a:spcPts val="0"/>
                </a:spcAft>
                <a:buClrTx/>
                <a:buSzTx/>
                <a:buFontTx/>
                <a:buNone/>
                <a:defRPr/>
              </a:pPr>
              <a:endParaRPr kumimoji="0" lang="es-ES" sz="1100" b="0" i="0" u="none" strike="noStrike" kern="1200" cap="none" spc="0" normalizeH="0" baseline="0" noProof="0">
                <a:ln>
                  <a:noFill/>
                </a:ln>
                <a:solidFill>
                  <a:prstClr val="black"/>
                </a:solidFill>
                <a:effectLst>
                  <a:outerShdw blurRad="38100" dist="38100" dir="2700000" algn="tl">
                    <a:srgbClr val="DDDDDD"/>
                  </a:outerShdw>
                </a:effectLst>
                <a:uLnTx/>
                <a:uFillTx/>
                <a:latin typeface="微软雅黑" panose="020B0503020204020204" charset="-122"/>
                <a:ea typeface="微软雅黑" panose="020B0503020204020204" charset="-122"/>
                <a:cs typeface="Gill Sans" charset="0"/>
              </a:endParaRPr>
            </a:p>
          </p:txBody>
        </p:sp>
        <p:sp>
          <p:nvSpPr>
            <p:cNvPr id="17426" name="AutoShape 18"/>
            <p:cNvSpPr/>
            <p:nvPr/>
          </p:nvSpPr>
          <p:spPr bwMode="auto">
            <a:xfrm>
              <a:off x="5174" y="6496"/>
              <a:ext cx="258" cy="257"/>
            </a:xfrm>
            <a:custGeom>
              <a:avLst/>
              <a:gdLst>
                <a:gd name="T0" fmla="*/ 10800 w 21600"/>
                <a:gd name="T1" fmla="*/ 10789 h 21579"/>
                <a:gd name="T2" fmla="*/ 10800 w 21600"/>
                <a:gd name="T3" fmla="*/ 10789 h 21579"/>
                <a:gd name="T4" fmla="*/ 10800 w 21600"/>
                <a:gd name="T5" fmla="*/ 10789 h 21579"/>
                <a:gd name="T6" fmla="*/ 10800 w 21600"/>
                <a:gd name="T7" fmla="*/ 10789 h 21579"/>
              </a:gdLst>
              <a:ahLst/>
              <a:cxnLst>
                <a:cxn ang="0">
                  <a:pos x="T0" y="T1"/>
                </a:cxn>
                <a:cxn ang="0">
                  <a:pos x="T2" y="T3"/>
                </a:cxn>
                <a:cxn ang="0">
                  <a:pos x="T4" y="T5"/>
                </a:cxn>
                <a:cxn ang="0">
                  <a:pos x="T6" y="T7"/>
                </a:cxn>
              </a:cxnLst>
              <a:rect l="0" t="0" r="r" b="b"/>
              <a:pathLst>
                <a:path w="21600" h="21579">
                  <a:moveTo>
                    <a:pt x="21599" y="9391"/>
                  </a:moveTo>
                  <a:cubicBezTo>
                    <a:pt x="21599" y="9887"/>
                    <a:pt x="21472" y="10321"/>
                    <a:pt x="21218" y="10697"/>
                  </a:cubicBezTo>
                  <a:cubicBezTo>
                    <a:pt x="20963" y="11072"/>
                    <a:pt x="20647" y="11313"/>
                    <a:pt x="20263" y="11427"/>
                  </a:cubicBezTo>
                  <a:lnTo>
                    <a:pt x="20263" y="16610"/>
                  </a:lnTo>
                  <a:cubicBezTo>
                    <a:pt x="20263" y="17200"/>
                    <a:pt x="20087" y="17708"/>
                    <a:pt x="19729" y="18127"/>
                  </a:cubicBezTo>
                  <a:cubicBezTo>
                    <a:pt x="19374" y="18550"/>
                    <a:pt x="18951" y="18758"/>
                    <a:pt x="18459" y="18758"/>
                  </a:cubicBezTo>
                  <a:cubicBezTo>
                    <a:pt x="17927" y="18122"/>
                    <a:pt x="17286" y="17505"/>
                    <a:pt x="16537" y="16904"/>
                  </a:cubicBezTo>
                  <a:cubicBezTo>
                    <a:pt x="15785" y="16305"/>
                    <a:pt x="14980" y="15756"/>
                    <a:pt x="14116" y="15254"/>
                  </a:cubicBezTo>
                  <a:cubicBezTo>
                    <a:pt x="13254" y="14755"/>
                    <a:pt x="12363" y="14324"/>
                    <a:pt x="11449" y="13969"/>
                  </a:cubicBezTo>
                  <a:cubicBezTo>
                    <a:pt x="10536" y="13614"/>
                    <a:pt x="9648" y="13379"/>
                    <a:pt x="8788" y="13267"/>
                  </a:cubicBezTo>
                  <a:cubicBezTo>
                    <a:pt x="8453" y="13379"/>
                    <a:pt x="8179" y="13564"/>
                    <a:pt x="7968" y="13828"/>
                  </a:cubicBezTo>
                  <a:cubicBezTo>
                    <a:pt x="7758" y="14092"/>
                    <a:pt x="7613" y="14386"/>
                    <a:pt x="7535" y="14706"/>
                  </a:cubicBezTo>
                  <a:cubicBezTo>
                    <a:pt x="7457" y="15028"/>
                    <a:pt x="7449" y="15360"/>
                    <a:pt x="7510" y="15698"/>
                  </a:cubicBezTo>
                  <a:cubicBezTo>
                    <a:pt x="7574" y="16035"/>
                    <a:pt x="7719" y="16340"/>
                    <a:pt x="7946" y="16610"/>
                  </a:cubicBezTo>
                  <a:cubicBezTo>
                    <a:pt x="7750" y="16992"/>
                    <a:pt x="7660" y="17347"/>
                    <a:pt x="7677" y="17673"/>
                  </a:cubicBezTo>
                  <a:cubicBezTo>
                    <a:pt x="7692" y="17993"/>
                    <a:pt x="7772" y="18307"/>
                    <a:pt x="7917" y="18606"/>
                  </a:cubicBezTo>
                  <a:cubicBezTo>
                    <a:pt x="8059" y="18908"/>
                    <a:pt x="8255" y="19193"/>
                    <a:pt x="8497" y="19469"/>
                  </a:cubicBezTo>
                  <a:cubicBezTo>
                    <a:pt x="8737" y="19745"/>
                    <a:pt x="8996" y="20021"/>
                    <a:pt x="9271" y="20291"/>
                  </a:cubicBezTo>
                  <a:cubicBezTo>
                    <a:pt x="9114" y="20696"/>
                    <a:pt x="8842" y="21001"/>
                    <a:pt x="8455" y="21212"/>
                  </a:cubicBezTo>
                  <a:cubicBezTo>
                    <a:pt x="8069" y="21423"/>
                    <a:pt x="7655" y="21541"/>
                    <a:pt x="7212" y="21570"/>
                  </a:cubicBezTo>
                  <a:cubicBezTo>
                    <a:pt x="6771" y="21600"/>
                    <a:pt x="6340" y="21550"/>
                    <a:pt x="5917" y="21423"/>
                  </a:cubicBezTo>
                  <a:cubicBezTo>
                    <a:pt x="5496" y="21294"/>
                    <a:pt x="5163" y="21092"/>
                    <a:pt x="4923" y="20810"/>
                  </a:cubicBezTo>
                  <a:cubicBezTo>
                    <a:pt x="4781" y="20241"/>
                    <a:pt x="4624" y="19657"/>
                    <a:pt x="4453" y="19055"/>
                  </a:cubicBezTo>
                  <a:cubicBezTo>
                    <a:pt x="4281" y="18453"/>
                    <a:pt x="4139" y="17843"/>
                    <a:pt x="4032" y="17224"/>
                  </a:cubicBezTo>
                  <a:cubicBezTo>
                    <a:pt x="3921" y="16599"/>
                    <a:pt x="3868" y="15953"/>
                    <a:pt x="3868" y="15281"/>
                  </a:cubicBezTo>
                  <a:cubicBezTo>
                    <a:pt x="3868" y="14615"/>
                    <a:pt x="3961" y="13905"/>
                    <a:pt x="4149" y="13153"/>
                  </a:cubicBezTo>
                  <a:lnTo>
                    <a:pt x="1804" y="13153"/>
                  </a:lnTo>
                  <a:cubicBezTo>
                    <a:pt x="1312" y="13153"/>
                    <a:pt x="888" y="12945"/>
                    <a:pt x="533" y="12522"/>
                  </a:cubicBezTo>
                  <a:cubicBezTo>
                    <a:pt x="176" y="12100"/>
                    <a:pt x="0" y="11592"/>
                    <a:pt x="0" y="10990"/>
                  </a:cubicBezTo>
                  <a:lnTo>
                    <a:pt x="0" y="7774"/>
                  </a:lnTo>
                  <a:cubicBezTo>
                    <a:pt x="0" y="7184"/>
                    <a:pt x="176" y="6676"/>
                    <a:pt x="526" y="6245"/>
                  </a:cubicBezTo>
                  <a:cubicBezTo>
                    <a:pt x="878" y="5819"/>
                    <a:pt x="1304" y="5605"/>
                    <a:pt x="1804" y="5605"/>
                  </a:cubicBezTo>
                  <a:lnTo>
                    <a:pt x="7652" y="5605"/>
                  </a:lnTo>
                  <a:cubicBezTo>
                    <a:pt x="8551" y="5605"/>
                    <a:pt x="9508" y="5449"/>
                    <a:pt x="10524" y="5135"/>
                  </a:cubicBezTo>
                  <a:cubicBezTo>
                    <a:pt x="11540" y="4821"/>
                    <a:pt x="12536" y="4399"/>
                    <a:pt x="13511" y="3873"/>
                  </a:cubicBezTo>
                  <a:cubicBezTo>
                    <a:pt x="14488" y="3342"/>
                    <a:pt x="15408" y="2744"/>
                    <a:pt x="16272" y="2071"/>
                  </a:cubicBezTo>
                  <a:cubicBezTo>
                    <a:pt x="17134" y="1405"/>
                    <a:pt x="17864" y="713"/>
                    <a:pt x="18459" y="0"/>
                  </a:cubicBezTo>
                  <a:cubicBezTo>
                    <a:pt x="18951" y="0"/>
                    <a:pt x="19374" y="214"/>
                    <a:pt x="19729" y="633"/>
                  </a:cubicBezTo>
                  <a:cubicBezTo>
                    <a:pt x="20087" y="1056"/>
                    <a:pt x="20263" y="1567"/>
                    <a:pt x="20263" y="2165"/>
                  </a:cubicBezTo>
                  <a:lnTo>
                    <a:pt x="20263" y="7334"/>
                  </a:lnTo>
                  <a:cubicBezTo>
                    <a:pt x="20647" y="7445"/>
                    <a:pt x="20963" y="7692"/>
                    <a:pt x="21218" y="8070"/>
                  </a:cubicBezTo>
                  <a:cubicBezTo>
                    <a:pt x="21472" y="8454"/>
                    <a:pt x="21599" y="8895"/>
                    <a:pt x="21599" y="9391"/>
                  </a:cubicBezTo>
                  <a:moveTo>
                    <a:pt x="18459" y="2855"/>
                  </a:moveTo>
                  <a:cubicBezTo>
                    <a:pt x="17864" y="3407"/>
                    <a:pt x="17215" y="3941"/>
                    <a:pt x="16512" y="4451"/>
                  </a:cubicBezTo>
                  <a:cubicBezTo>
                    <a:pt x="15810" y="4962"/>
                    <a:pt x="15065" y="5423"/>
                    <a:pt x="14280" y="5834"/>
                  </a:cubicBezTo>
                  <a:cubicBezTo>
                    <a:pt x="13494" y="6245"/>
                    <a:pt x="12693" y="6609"/>
                    <a:pt x="11878" y="6923"/>
                  </a:cubicBezTo>
                  <a:cubicBezTo>
                    <a:pt x="11060" y="7237"/>
                    <a:pt x="10255" y="7462"/>
                    <a:pt x="9457" y="7603"/>
                  </a:cubicBezTo>
                  <a:lnTo>
                    <a:pt x="9457" y="11172"/>
                  </a:lnTo>
                  <a:cubicBezTo>
                    <a:pt x="10255" y="11325"/>
                    <a:pt x="11060" y="11554"/>
                    <a:pt x="11878" y="11862"/>
                  </a:cubicBezTo>
                  <a:cubicBezTo>
                    <a:pt x="12693" y="12170"/>
                    <a:pt x="13494" y="12537"/>
                    <a:pt x="14280" y="12956"/>
                  </a:cubicBezTo>
                  <a:cubicBezTo>
                    <a:pt x="15065" y="13379"/>
                    <a:pt x="15812" y="13843"/>
                    <a:pt x="16524" y="14347"/>
                  </a:cubicBezTo>
                  <a:cubicBezTo>
                    <a:pt x="17234" y="14855"/>
                    <a:pt x="17881" y="15380"/>
                    <a:pt x="18459" y="15920"/>
                  </a:cubicBezTo>
                  <a:lnTo>
                    <a:pt x="18459" y="2855"/>
                  </a:lnTo>
                  <a:close/>
                </a:path>
              </a:pathLst>
            </a:custGeom>
            <a:solidFill>
              <a:srgbClr val="FFFFFF"/>
            </a:solidFill>
            <a:ln>
              <a:noFill/>
            </a:ln>
            <a:effectLst/>
          </p:spPr>
          <p:txBody>
            <a:bodyPr lIns="19050" tIns="19050" rIns="19050" bIns="19050" anchor="ctr"/>
            <a:lstStyle/>
            <a:p>
              <a:pPr marL="0" marR="0" lvl="0" indent="0" algn="l" defTabSz="171450" rtl="0" eaLnBrk="1" fontAlgn="auto" latinLnBrk="0" hangingPunct="1">
                <a:lnSpc>
                  <a:spcPct val="100000"/>
                </a:lnSpc>
                <a:spcBef>
                  <a:spcPts val="0"/>
                </a:spcBef>
                <a:spcAft>
                  <a:spcPts val="0"/>
                </a:spcAft>
                <a:buClrTx/>
                <a:buSzTx/>
                <a:buFontTx/>
                <a:buNone/>
                <a:defRPr/>
              </a:pPr>
              <a:endParaRPr kumimoji="0" lang="es-ES" sz="1100" b="0" i="0" u="none" strike="noStrike" kern="1200" cap="none" spc="0" normalizeH="0" baseline="0" noProof="0">
                <a:ln>
                  <a:noFill/>
                </a:ln>
                <a:solidFill>
                  <a:prstClr val="black"/>
                </a:solidFill>
                <a:effectLst>
                  <a:outerShdw blurRad="38100" dist="38100" dir="2700000" algn="tl">
                    <a:srgbClr val="DDDDDD"/>
                  </a:outerShdw>
                </a:effectLst>
                <a:uLnTx/>
                <a:uFillTx/>
                <a:latin typeface="微软雅黑" panose="020B0503020204020204" charset="-122"/>
                <a:ea typeface="微软雅黑" panose="020B0503020204020204" charset="-122"/>
                <a:cs typeface="Gill Sans" charset="0"/>
              </a:endParaRPr>
            </a:p>
          </p:txBody>
        </p:sp>
        <p:sp>
          <p:nvSpPr>
            <p:cNvPr id="17427" name="AutoShape 19"/>
            <p:cNvSpPr/>
            <p:nvPr/>
          </p:nvSpPr>
          <p:spPr bwMode="auto">
            <a:xfrm>
              <a:off x="5163" y="5212"/>
              <a:ext cx="258" cy="25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5738" y="0"/>
                  </a:moveTo>
                  <a:cubicBezTo>
                    <a:pt x="16640" y="0"/>
                    <a:pt x="17458" y="155"/>
                    <a:pt x="18184" y="471"/>
                  </a:cubicBezTo>
                  <a:cubicBezTo>
                    <a:pt x="18910" y="787"/>
                    <a:pt x="19526" y="1231"/>
                    <a:pt x="20035" y="1804"/>
                  </a:cubicBezTo>
                  <a:cubicBezTo>
                    <a:pt x="20543" y="2377"/>
                    <a:pt x="20928" y="3077"/>
                    <a:pt x="21199" y="3905"/>
                  </a:cubicBezTo>
                  <a:cubicBezTo>
                    <a:pt x="21464" y="4735"/>
                    <a:pt x="21599" y="5659"/>
                    <a:pt x="21599" y="6675"/>
                  </a:cubicBezTo>
                  <a:cubicBezTo>
                    <a:pt x="21599" y="7271"/>
                    <a:pt x="21527" y="7855"/>
                    <a:pt x="21377" y="8432"/>
                  </a:cubicBezTo>
                  <a:cubicBezTo>
                    <a:pt x="21226" y="9010"/>
                    <a:pt x="21026" y="9572"/>
                    <a:pt x="20766" y="10115"/>
                  </a:cubicBezTo>
                  <a:cubicBezTo>
                    <a:pt x="20505" y="10660"/>
                    <a:pt x="20210" y="11179"/>
                    <a:pt x="19872" y="11671"/>
                  </a:cubicBezTo>
                  <a:cubicBezTo>
                    <a:pt x="19539" y="12162"/>
                    <a:pt x="19188" y="12611"/>
                    <a:pt x="18830" y="13015"/>
                  </a:cubicBezTo>
                  <a:lnTo>
                    <a:pt x="11457" y="21289"/>
                  </a:lnTo>
                  <a:cubicBezTo>
                    <a:pt x="11276" y="21495"/>
                    <a:pt x="11056" y="21599"/>
                    <a:pt x="10798" y="21599"/>
                  </a:cubicBezTo>
                  <a:cubicBezTo>
                    <a:pt x="10553" y="21599"/>
                    <a:pt x="10323" y="21495"/>
                    <a:pt x="10117" y="21289"/>
                  </a:cubicBezTo>
                  <a:lnTo>
                    <a:pt x="2746" y="12989"/>
                  </a:lnTo>
                  <a:cubicBezTo>
                    <a:pt x="2386" y="12583"/>
                    <a:pt x="2038" y="12137"/>
                    <a:pt x="1702" y="11642"/>
                  </a:cubicBezTo>
                  <a:cubicBezTo>
                    <a:pt x="1367" y="11151"/>
                    <a:pt x="1074" y="10640"/>
                    <a:pt x="821" y="10103"/>
                  </a:cubicBezTo>
                  <a:cubicBezTo>
                    <a:pt x="568" y="9570"/>
                    <a:pt x="370" y="9005"/>
                    <a:pt x="222" y="8426"/>
                  </a:cubicBezTo>
                  <a:cubicBezTo>
                    <a:pt x="72" y="7844"/>
                    <a:pt x="0" y="7263"/>
                    <a:pt x="0" y="6675"/>
                  </a:cubicBezTo>
                  <a:cubicBezTo>
                    <a:pt x="0" y="5659"/>
                    <a:pt x="137" y="4732"/>
                    <a:pt x="408" y="3905"/>
                  </a:cubicBezTo>
                  <a:cubicBezTo>
                    <a:pt x="678" y="3078"/>
                    <a:pt x="1071" y="2377"/>
                    <a:pt x="1577" y="1804"/>
                  </a:cubicBezTo>
                  <a:cubicBezTo>
                    <a:pt x="2083" y="1231"/>
                    <a:pt x="2699" y="787"/>
                    <a:pt x="3417" y="471"/>
                  </a:cubicBezTo>
                  <a:cubicBezTo>
                    <a:pt x="4136" y="155"/>
                    <a:pt x="4942" y="0"/>
                    <a:pt x="5838" y="0"/>
                  </a:cubicBezTo>
                  <a:cubicBezTo>
                    <a:pt x="6306" y="0"/>
                    <a:pt x="6777" y="81"/>
                    <a:pt x="7238" y="248"/>
                  </a:cubicBezTo>
                  <a:cubicBezTo>
                    <a:pt x="7701" y="412"/>
                    <a:pt x="8142" y="635"/>
                    <a:pt x="8557" y="903"/>
                  </a:cubicBezTo>
                  <a:cubicBezTo>
                    <a:pt x="8973" y="1174"/>
                    <a:pt x="9369" y="1482"/>
                    <a:pt x="9744" y="1830"/>
                  </a:cubicBezTo>
                  <a:cubicBezTo>
                    <a:pt x="10122" y="2177"/>
                    <a:pt x="10470" y="2527"/>
                    <a:pt x="10798" y="2880"/>
                  </a:cubicBezTo>
                  <a:cubicBezTo>
                    <a:pt x="11109" y="2527"/>
                    <a:pt x="11457" y="2177"/>
                    <a:pt x="11842" y="1830"/>
                  </a:cubicBezTo>
                  <a:cubicBezTo>
                    <a:pt x="12225" y="1482"/>
                    <a:pt x="12626" y="1174"/>
                    <a:pt x="13047" y="903"/>
                  </a:cubicBezTo>
                  <a:cubicBezTo>
                    <a:pt x="13467" y="635"/>
                    <a:pt x="13903" y="412"/>
                    <a:pt x="14351" y="248"/>
                  </a:cubicBezTo>
                  <a:cubicBezTo>
                    <a:pt x="14804" y="84"/>
                    <a:pt x="15267" y="0"/>
                    <a:pt x="15738" y="0"/>
                  </a:cubicBezTo>
                </a:path>
              </a:pathLst>
            </a:custGeom>
            <a:solidFill>
              <a:srgbClr val="FFFFFF"/>
            </a:solidFill>
            <a:ln>
              <a:noFill/>
            </a:ln>
            <a:effectLst/>
          </p:spPr>
          <p:txBody>
            <a:bodyPr lIns="19050" tIns="19050" rIns="19050" bIns="19050" anchor="ctr"/>
            <a:lstStyle/>
            <a:p>
              <a:pPr marL="0" marR="0" lvl="0" indent="0" algn="l" defTabSz="171450" rtl="0" eaLnBrk="1" fontAlgn="auto" latinLnBrk="0" hangingPunct="1">
                <a:lnSpc>
                  <a:spcPct val="100000"/>
                </a:lnSpc>
                <a:spcBef>
                  <a:spcPts val="0"/>
                </a:spcBef>
                <a:spcAft>
                  <a:spcPts val="0"/>
                </a:spcAft>
                <a:buClrTx/>
                <a:buSzTx/>
                <a:buFontTx/>
                <a:buNone/>
                <a:defRPr/>
              </a:pPr>
              <a:endParaRPr kumimoji="0" lang="es-ES" sz="1100" b="0" i="0" u="none" strike="noStrike" kern="1200" cap="none" spc="0" normalizeH="0" baseline="0" noProof="0">
                <a:ln>
                  <a:noFill/>
                </a:ln>
                <a:solidFill>
                  <a:prstClr val="black"/>
                </a:solidFill>
                <a:effectLst>
                  <a:outerShdw blurRad="38100" dist="38100" dir="2700000" algn="tl">
                    <a:srgbClr val="DDDDDD"/>
                  </a:outerShdw>
                </a:effectLst>
                <a:uLnTx/>
                <a:uFillTx/>
                <a:latin typeface="微软雅黑" panose="020B0503020204020204" charset="-122"/>
                <a:ea typeface="微软雅黑" panose="020B0503020204020204" charset="-122"/>
                <a:cs typeface="Gill Sans" charset="0"/>
              </a:endParaRPr>
            </a:p>
          </p:txBody>
        </p:sp>
        <p:sp>
          <p:nvSpPr>
            <p:cNvPr id="17428" name="AutoShape 20"/>
            <p:cNvSpPr/>
            <p:nvPr/>
          </p:nvSpPr>
          <p:spPr bwMode="auto">
            <a:xfrm>
              <a:off x="9493" y="6330"/>
              <a:ext cx="717" cy="718"/>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close/>
                </a:path>
              </a:pathLst>
            </a:custGeom>
            <a:solidFill>
              <a:srgbClr val="6A7F74"/>
            </a:solidFill>
            <a:ln>
              <a:noFill/>
            </a:ln>
            <a:effectLst/>
          </p:spPr>
          <p:txBody>
            <a:bodyPr lIns="35719" tIns="35719" rIns="35719" bIns="35719" anchor="ctr"/>
            <a:lstStyle/>
            <a:p>
              <a:pPr marL="0" marR="0" lvl="0" indent="0" algn="l" defTabSz="292100" rtl="0" eaLnBrk="1" fontAlgn="auto" latinLnBrk="0" hangingPunct="1">
                <a:lnSpc>
                  <a:spcPct val="100000"/>
                </a:lnSpc>
                <a:spcBef>
                  <a:spcPts val="0"/>
                </a:spcBef>
                <a:spcAft>
                  <a:spcPts val="0"/>
                </a:spcAft>
                <a:buClrTx/>
                <a:buSzTx/>
                <a:buFontTx/>
                <a:buNone/>
                <a:defRPr/>
              </a:pPr>
              <a:endParaRPr kumimoji="0" lang="es-ES" sz="16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Helvetica Light" charset="0"/>
                <a:sym typeface="Helvetica Light" charset="0"/>
              </a:endParaRPr>
            </a:p>
          </p:txBody>
        </p:sp>
        <p:sp>
          <p:nvSpPr>
            <p:cNvPr id="17429" name="AutoShape 21"/>
            <p:cNvSpPr/>
            <p:nvPr/>
          </p:nvSpPr>
          <p:spPr bwMode="auto">
            <a:xfrm>
              <a:off x="9738" y="6575"/>
              <a:ext cx="258" cy="25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5738" y="0"/>
                  </a:moveTo>
                  <a:cubicBezTo>
                    <a:pt x="16640" y="0"/>
                    <a:pt x="17458" y="155"/>
                    <a:pt x="18184" y="471"/>
                  </a:cubicBezTo>
                  <a:cubicBezTo>
                    <a:pt x="18910" y="787"/>
                    <a:pt x="19526" y="1231"/>
                    <a:pt x="20035" y="1804"/>
                  </a:cubicBezTo>
                  <a:cubicBezTo>
                    <a:pt x="20543" y="2377"/>
                    <a:pt x="20928" y="3077"/>
                    <a:pt x="21199" y="3905"/>
                  </a:cubicBezTo>
                  <a:cubicBezTo>
                    <a:pt x="21464" y="4735"/>
                    <a:pt x="21599" y="5659"/>
                    <a:pt x="21599" y="6675"/>
                  </a:cubicBezTo>
                  <a:cubicBezTo>
                    <a:pt x="21599" y="7271"/>
                    <a:pt x="21527" y="7855"/>
                    <a:pt x="21377" y="8432"/>
                  </a:cubicBezTo>
                  <a:cubicBezTo>
                    <a:pt x="21226" y="9010"/>
                    <a:pt x="21026" y="9572"/>
                    <a:pt x="20766" y="10115"/>
                  </a:cubicBezTo>
                  <a:cubicBezTo>
                    <a:pt x="20505" y="10660"/>
                    <a:pt x="20210" y="11179"/>
                    <a:pt x="19872" y="11671"/>
                  </a:cubicBezTo>
                  <a:cubicBezTo>
                    <a:pt x="19539" y="12162"/>
                    <a:pt x="19188" y="12611"/>
                    <a:pt x="18830" y="13015"/>
                  </a:cubicBezTo>
                  <a:lnTo>
                    <a:pt x="11457" y="21289"/>
                  </a:lnTo>
                  <a:cubicBezTo>
                    <a:pt x="11276" y="21495"/>
                    <a:pt x="11056" y="21599"/>
                    <a:pt x="10798" y="21599"/>
                  </a:cubicBezTo>
                  <a:cubicBezTo>
                    <a:pt x="10553" y="21599"/>
                    <a:pt x="10323" y="21495"/>
                    <a:pt x="10117" y="21289"/>
                  </a:cubicBezTo>
                  <a:lnTo>
                    <a:pt x="2746" y="12989"/>
                  </a:lnTo>
                  <a:cubicBezTo>
                    <a:pt x="2386" y="12583"/>
                    <a:pt x="2038" y="12137"/>
                    <a:pt x="1702" y="11642"/>
                  </a:cubicBezTo>
                  <a:cubicBezTo>
                    <a:pt x="1367" y="11151"/>
                    <a:pt x="1074" y="10640"/>
                    <a:pt x="821" y="10103"/>
                  </a:cubicBezTo>
                  <a:cubicBezTo>
                    <a:pt x="568" y="9570"/>
                    <a:pt x="370" y="9005"/>
                    <a:pt x="222" y="8426"/>
                  </a:cubicBezTo>
                  <a:cubicBezTo>
                    <a:pt x="72" y="7844"/>
                    <a:pt x="0" y="7263"/>
                    <a:pt x="0" y="6675"/>
                  </a:cubicBezTo>
                  <a:cubicBezTo>
                    <a:pt x="0" y="5659"/>
                    <a:pt x="137" y="4732"/>
                    <a:pt x="408" y="3905"/>
                  </a:cubicBezTo>
                  <a:cubicBezTo>
                    <a:pt x="678" y="3078"/>
                    <a:pt x="1071" y="2377"/>
                    <a:pt x="1577" y="1804"/>
                  </a:cubicBezTo>
                  <a:cubicBezTo>
                    <a:pt x="2083" y="1231"/>
                    <a:pt x="2699" y="787"/>
                    <a:pt x="3417" y="471"/>
                  </a:cubicBezTo>
                  <a:cubicBezTo>
                    <a:pt x="4136" y="155"/>
                    <a:pt x="4942" y="0"/>
                    <a:pt x="5838" y="0"/>
                  </a:cubicBezTo>
                  <a:cubicBezTo>
                    <a:pt x="6306" y="0"/>
                    <a:pt x="6777" y="81"/>
                    <a:pt x="7238" y="248"/>
                  </a:cubicBezTo>
                  <a:cubicBezTo>
                    <a:pt x="7701" y="412"/>
                    <a:pt x="8142" y="635"/>
                    <a:pt x="8557" y="903"/>
                  </a:cubicBezTo>
                  <a:cubicBezTo>
                    <a:pt x="8973" y="1174"/>
                    <a:pt x="9369" y="1482"/>
                    <a:pt x="9744" y="1830"/>
                  </a:cubicBezTo>
                  <a:cubicBezTo>
                    <a:pt x="10122" y="2177"/>
                    <a:pt x="10470" y="2527"/>
                    <a:pt x="10798" y="2880"/>
                  </a:cubicBezTo>
                  <a:cubicBezTo>
                    <a:pt x="11109" y="2527"/>
                    <a:pt x="11457" y="2177"/>
                    <a:pt x="11842" y="1830"/>
                  </a:cubicBezTo>
                  <a:cubicBezTo>
                    <a:pt x="12225" y="1482"/>
                    <a:pt x="12626" y="1174"/>
                    <a:pt x="13047" y="903"/>
                  </a:cubicBezTo>
                  <a:cubicBezTo>
                    <a:pt x="13467" y="635"/>
                    <a:pt x="13903" y="412"/>
                    <a:pt x="14351" y="248"/>
                  </a:cubicBezTo>
                  <a:cubicBezTo>
                    <a:pt x="14804" y="84"/>
                    <a:pt x="15267" y="0"/>
                    <a:pt x="15738" y="0"/>
                  </a:cubicBezTo>
                </a:path>
              </a:pathLst>
            </a:custGeom>
            <a:solidFill>
              <a:srgbClr val="FFFFFF"/>
            </a:solidFill>
            <a:ln>
              <a:noFill/>
            </a:ln>
            <a:effectLst/>
          </p:spPr>
          <p:txBody>
            <a:bodyPr lIns="19050" tIns="19050" rIns="19050" bIns="19050" anchor="ctr"/>
            <a:lstStyle/>
            <a:p>
              <a:pPr marL="0" marR="0" lvl="0" indent="0" algn="l" defTabSz="171450" rtl="0" eaLnBrk="1" fontAlgn="auto" latinLnBrk="0" hangingPunct="1">
                <a:lnSpc>
                  <a:spcPct val="100000"/>
                </a:lnSpc>
                <a:spcBef>
                  <a:spcPts val="0"/>
                </a:spcBef>
                <a:spcAft>
                  <a:spcPts val="0"/>
                </a:spcAft>
                <a:buClrTx/>
                <a:buSzTx/>
                <a:buFontTx/>
                <a:buNone/>
                <a:defRPr/>
              </a:pPr>
              <a:endParaRPr kumimoji="0" lang="es-ES" sz="1100" b="0" i="0" u="none" strike="noStrike" kern="1200" cap="none" spc="0" normalizeH="0" baseline="0" noProof="0">
                <a:ln>
                  <a:noFill/>
                </a:ln>
                <a:solidFill>
                  <a:prstClr val="black"/>
                </a:solidFill>
                <a:effectLst>
                  <a:outerShdw blurRad="38100" dist="38100" dir="2700000" algn="tl">
                    <a:srgbClr val="DDDDDD"/>
                  </a:outerShdw>
                </a:effectLst>
                <a:uLnTx/>
                <a:uFillTx/>
                <a:latin typeface="微软雅黑" panose="020B0503020204020204" charset="-122"/>
                <a:ea typeface="微软雅黑" panose="020B0503020204020204" charset="-122"/>
                <a:cs typeface="Gill Sans" charset="0"/>
              </a:endParaRPr>
            </a:p>
          </p:txBody>
        </p:sp>
        <p:sp>
          <p:nvSpPr>
            <p:cNvPr id="17440" name="AutoShape 32"/>
            <p:cNvSpPr/>
            <p:nvPr/>
          </p:nvSpPr>
          <p:spPr bwMode="auto">
            <a:xfrm>
              <a:off x="9680" y="4291"/>
              <a:ext cx="345" cy="346"/>
            </a:xfrm>
            <a:custGeom>
              <a:avLst/>
              <a:gdLst>
                <a:gd name="T0" fmla="+- 0 10802 114"/>
                <a:gd name="T1" fmla="*/ T0 w 21376"/>
                <a:gd name="T2" fmla="*/ 10800 h 21600"/>
                <a:gd name="T3" fmla="+- 0 10802 114"/>
                <a:gd name="T4" fmla="*/ T3 w 21376"/>
                <a:gd name="T5" fmla="*/ 10800 h 21600"/>
                <a:gd name="T6" fmla="+- 0 10802 114"/>
                <a:gd name="T7" fmla="*/ T6 w 21376"/>
                <a:gd name="T8" fmla="*/ 10800 h 21600"/>
                <a:gd name="T9" fmla="+- 0 10802 114"/>
                <a:gd name="T10" fmla="*/ T9 w 21376"/>
                <a:gd name="T11" fmla="*/ 10800 h 21600"/>
              </a:gdLst>
              <a:ahLst/>
              <a:cxnLst>
                <a:cxn ang="0">
                  <a:pos x="T1" y="T2"/>
                </a:cxn>
                <a:cxn ang="0">
                  <a:pos x="T4" y="T5"/>
                </a:cxn>
                <a:cxn ang="0">
                  <a:pos x="T7" y="T8"/>
                </a:cxn>
                <a:cxn ang="0">
                  <a:pos x="T10" y="T11"/>
                </a:cxn>
              </a:cxnLst>
              <a:rect l="0" t="0" r="r" b="b"/>
              <a:pathLst>
                <a:path w="21376" h="21600">
                  <a:moveTo>
                    <a:pt x="21036" y="18604"/>
                  </a:moveTo>
                  <a:cubicBezTo>
                    <a:pt x="21454" y="19261"/>
                    <a:pt x="21485" y="19922"/>
                    <a:pt x="21134" y="20586"/>
                  </a:cubicBezTo>
                  <a:cubicBezTo>
                    <a:pt x="20969" y="20915"/>
                    <a:pt x="20731" y="21168"/>
                    <a:pt x="20427" y="21338"/>
                  </a:cubicBezTo>
                  <a:cubicBezTo>
                    <a:pt x="20122" y="21514"/>
                    <a:pt x="19797" y="21600"/>
                    <a:pt x="19455" y="21600"/>
                  </a:cubicBezTo>
                  <a:lnTo>
                    <a:pt x="1928" y="21600"/>
                  </a:lnTo>
                  <a:cubicBezTo>
                    <a:pt x="1585" y="21600"/>
                    <a:pt x="1263" y="21514"/>
                    <a:pt x="965" y="21338"/>
                  </a:cubicBezTo>
                  <a:cubicBezTo>
                    <a:pt x="663" y="21168"/>
                    <a:pt x="425" y="20915"/>
                    <a:pt x="248" y="20586"/>
                  </a:cubicBezTo>
                  <a:cubicBezTo>
                    <a:pt x="-114" y="19914"/>
                    <a:pt x="-80" y="19250"/>
                    <a:pt x="344" y="18604"/>
                  </a:cubicBezTo>
                  <a:lnTo>
                    <a:pt x="7509" y="7313"/>
                  </a:lnTo>
                  <a:lnTo>
                    <a:pt x="7509" y="2167"/>
                  </a:lnTo>
                  <a:lnTo>
                    <a:pt x="6427" y="2167"/>
                  </a:lnTo>
                  <a:cubicBezTo>
                    <a:pt x="6122" y="2167"/>
                    <a:pt x="5870" y="2061"/>
                    <a:pt x="5670" y="1850"/>
                  </a:cubicBezTo>
                  <a:cubicBezTo>
                    <a:pt x="5473" y="1638"/>
                    <a:pt x="5371" y="1380"/>
                    <a:pt x="5371" y="1072"/>
                  </a:cubicBezTo>
                  <a:cubicBezTo>
                    <a:pt x="5371" y="778"/>
                    <a:pt x="5473" y="528"/>
                    <a:pt x="5670" y="320"/>
                  </a:cubicBezTo>
                  <a:cubicBezTo>
                    <a:pt x="5870" y="108"/>
                    <a:pt x="6122" y="0"/>
                    <a:pt x="6427" y="0"/>
                  </a:cubicBezTo>
                  <a:lnTo>
                    <a:pt x="14953" y="0"/>
                  </a:lnTo>
                  <a:cubicBezTo>
                    <a:pt x="15260" y="0"/>
                    <a:pt x="15515" y="108"/>
                    <a:pt x="15724" y="320"/>
                  </a:cubicBezTo>
                  <a:cubicBezTo>
                    <a:pt x="15933" y="528"/>
                    <a:pt x="16038" y="778"/>
                    <a:pt x="16038" y="1072"/>
                  </a:cubicBezTo>
                  <a:cubicBezTo>
                    <a:pt x="16038" y="1380"/>
                    <a:pt x="15933" y="1638"/>
                    <a:pt x="15724" y="1850"/>
                  </a:cubicBezTo>
                  <a:cubicBezTo>
                    <a:pt x="15515" y="2061"/>
                    <a:pt x="15260" y="2167"/>
                    <a:pt x="14953" y="2167"/>
                  </a:cubicBezTo>
                  <a:lnTo>
                    <a:pt x="13900" y="2167"/>
                  </a:lnTo>
                  <a:lnTo>
                    <a:pt x="13900" y="7339"/>
                  </a:lnTo>
                  <a:lnTo>
                    <a:pt x="21036" y="18604"/>
                  </a:lnTo>
                  <a:close/>
                  <a:moveTo>
                    <a:pt x="5261" y="14865"/>
                  </a:moveTo>
                  <a:lnTo>
                    <a:pt x="16122" y="14865"/>
                  </a:lnTo>
                  <a:lnTo>
                    <a:pt x="11773" y="7974"/>
                  </a:lnTo>
                  <a:lnTo>
                    <a:pt x="11773" y="2167"/>
                  </a:lnTo>
                  <a:lnTo>
                    <a:pt x="9635" y="2167"/>
                  </a:lnTo>
                  <a:lnTo>
                    <a:pt x="9635" y="7947"/>
                  </a:lnTo>
                  <a:lnTo>
                    <a:pt x="5261" y="14865"/>
                  </a:lnTo>
                  <a:close/>
                </a:path>
              </a:pathLst>
            </a:custGeom>
            <a:solidFill>
              <a:srgbClr val="FFFFFF"/>
            </a:solidFill>
            <a:ln>
              <a:noFill/>
            </a:ln>
            <a:effectLst/>
          </p:spPr>
          <p:txBody>
            <a:bodyPr lIns="19050" tIns="19050" rIns="19050" bIns="19050" anchor="ctr"/>
            <a:lstStyle/>
            <a:p>
              <a:pPr marL="0" marR="0" lvl="0" indent="0" algn="l" defTabSz="171450" rtl="0" eaLnBrk="1" fontAlgn="auto" latinLnBrk="0" hangingPunct="1">
                <a:lnSpc>
                  <a:spcPct val="100000"/>
                </a:lnSpc>
                <a:spcBef>
                  <a:spcPts val="0"/>
                </a:spcBef>
                <a:spcAft>
                  <a:spcPts val="0"/>
                </a:spcAft>
                <a:buClrTx/>
                <a:buSzTx/>
                <a:buFontTx/>
                <a:buNone/>
                <a:defRPr/>
              </a:pPr>
              <a:endParaRPr kumimoji="0" lang="es-ES" sz="1100" b="0" i="0" u="none" strike="noStrike" kern="1200" cap="none" spc="0" normalizeH="0" baseline="0" noProof="0">
                <a:ln>
                  <a:noFill/>
                </a:ln>
                <a:solidFill>
                  <a:prstClr val="black"/>
                </a:solidFill>
                <a:effectLst>
                  <a:outerShdw blurRad="38100" dist="38100" dir="2700000" algn="tl">
                    <a:srgbClr val="DDDDDD"/>
                  </a:outerShdw>
                </a:effectLst>
                <a:uLnTx/>
                <a:uFillTx/>
                <a:latin typeface="微软雅黑" panose="020B0503020204020204" charset="-122"/>
                <a:ea typeface="微软雅黑" panose="020B0503020204020204" charset="-122"/>
                <a:cs typeface="Gill Sans" charset="0"/>
              </a:endParaRPr>
            </a:p>
          </p:txBody>
        </p:sp>
      </p:grpSp>
      <p:grpSp>
        <p:nvGrpSpPr>
          <p:cNvPr id="4" name="组合 3"/>
          <p:cNvGrpSpPr/>
          <p:nvPr/>
        </p:nvGrpSpPr>
        <p:grpSpPr>
          <a:xfrm>
            <a:off x="718820" y="2826923"/>
            <a:ext cx="1981200" cy="1948424"/>
            <a:chOff x="2408" y="3172"/>
            <a:chExt cx="3120" cy="755"/>
          </a:xfrm>
        </p:grpSpPr>
        <p:sp>
          <p:nvSpPr>
            <p:cNvPr id="6" name="TextBox 45"/>
            <p:cNvSpPr txBox="1"/>
            <p:nvPr/>
          </p:nvSpPr>
          <p:spPr>
            <a:xfrm>
              <a:off x="2408" y="3172"/>
              <a:ext cx="3120" cy="200"/>
            </a:xfrm>
            <a:prstGeom prst="rect">
              <a:avLst/>
            </a:prstGeom>
          </p:spPr>
          <p:txBody>
            <a:bodyPr vert="horz" wrap="none" lIns="0" tIns="0" rIns="0" bIns="0" anchor="b" anchorCtr="1">
              <a:normAutofit/>
            </a:bodyPr>
            <a:lstStyle/>
            <a:p>
              <a:pPr algn="ctr"/>
              <a:r>
                <a:rPr lang="zh-CN" altLang="en-US" sz="2000" b="1" kern="900" dirty="0">
                  <a:solidFill>
                    <a:schemeClr val="tx1">
                      <a:lumMod val="50000"/>
                      <a:lumOff val="50000"/>
                    </a:schemeClr>
                  </a:solidFill>
                  <a:latin typeface="微软雅黑" panose="020B0503020204020204" charset="-122"/>
                  <a:ea typeface="微软雅黑" panose="020B0503020204020204" charset="-122"/>
                  <a:cs typeface="+mn-ea"/>
                  <a:sym typeface="+mn-lt"/>
                </a:rPr>
                <a:t>系统管理者部分</a:t>
              </a:r>
              <a:endParaRPr lang="zh-CN" altLang="en-US" sz="2000" b="1" kern="900" dirty="0">
                <a:solidFill>
                  <a:schemeClr val="tx1">
                    <a:lumMod val="50000"/>
                    <a:lumOff val="50000"/>
                  </a:schemeClr>
                </a:solidFill>
                <a:latin typeface="微软雅黑" panose="020B0503020204020204" charset="-122"/>
                <a:ea typeface="微软雅黑" panose="020B0503020204020204" charset="-122"/>
                <a:cs typeface="+mn-ea"/>
                <a:sym typeface="+mn-lt"/>
              </a:endParaRPr>
            </a:p>
          </p:txBody>
        </p:sp>
        <p:sp>
          <p:nvSpPr>
            <p:cNvPr id="12" name="TextBox 46"/>
            <p:cNvSpPr txBox="1"/>
            <p:nvPr/>
          </p:nvSpPr>
          <p:spPr>
            <a:xfrm>
              <a:off x="2408" y="3429"/>
              <a:ext cx="2977" cy="498"/>
            </a:xfrm>
            <a:prstGeom prst="rect">
              <a:avLst/>
            </a:prstGeom>
          </p:spPr>
          <p:txBody>
            <a:bodyPr vert="horz" wrap="square" lIns="0" tIns="0" rIns="0" bIns="0" anchor="t" anchorCtr="1">
              <a:noAutofit/>
            </a:bodyPr>
            <a:lstStyle/>
            <a:p>
              <a:pPr lvl="0" algn="ctr">
                <a:lnSpc>
                  <a:spcPct val="120000"/>
                </a:lnSpc>
              </a:pPr>
              <a:r>
                <a:rPr lang="en-US" altLang="zh-CN" sz="1200">
                  <a:solidFill>
                    <a:schemeClr val="dk1">
                      <a:lumMod val="100000"/>
                    </a:schemeClr>
                  </a:solidFill>
                  <a:latin typeface="微软雅黑" panose="020B0503020204020204" charset="-122"/>
                  <a:ea typeface="微软雅黑" panose="020B0503020204020204" charset="-122"/>
                  <a:cs typeface="+mn-ea"/>
                  <a:sym typeface="+mn-lt"/>
                </a:rPr>
                <a:t>        </a:t>
              </a:r>
              <a:r>
                <a:rPr lang="zh-CN" altLang="en-US" sz="1200">
                  <a:solidFill>
                    <a:schemeClr val="dk1">
                      <a:lumMod val="100000"/>
                    </a:schemeClr>
                  </a:solidFill>
                  <a:latin typeface="微软雅黑" panose="020B0503020204020204" charset="-122"/>
                  <a:ea typeface="微软雅黑" panose="020B0503020204020204" charset="-122"/>
                  <a:cs typeface="+mn-ea"/>
                  <a:sym typeface="+mn-lt"/>
                </a:rPr>
                <a:t>至少具有相应的添加、修改、删除用户的功能，具有修改用户权限的功能，并且进行用户分类的功能，还有对不同用户进行停车费用的设置的功能。</a:t>
              </a:r>
              <a:endParaRPr lang="zh-CN" altLang="en-US" sz="1200">
                <a:solidFill>
                  <a:schemeClr val="dk1">
                    <a:lumMod val="100000"/>
                  </a:schemeClr>
                </a:solidFill>
                <a:latin typeface="微软雅黑" panose="020B0503020204020204" charset="-122"/>
                <a:ea typeface="微软雅黑" panose="020B0503020204020204" charset="-122"/>
                <a:cs typeface="+mn-ea"/>
                <a:sym typeface="+mn-lt"/>
              </a:endParaRPr>
            </a:p>
          </p:txBody>
        </p:sp>
      </p:grpSp>
      <p:sp>
        <p:nvSpPr>
          <p:cNvPr id="8" name="TextBox 45"/>
          <p:cNvSpPr txBox="1"/>
          <p:nvPr/>
        </p:nvSpPr>
        <p:spPr>
          <a:xfrm>
            <a:off x="5158740" y="1146810"/>
            <a:ext cx="1981200" cy="421005"/>
          </a:xfrm>
          <a:prstGeom prst="rect">
            <a:avLst/>
          </a:prstGeom>
        </p:spPr>
        <p:txBody>
          <a:bodyPr vert="horz" wrap="none" lIns="0" tIns="0" rIns="0" bIns="0" anchor="b" anchorCtr="1">
            <a:normAutofit/>
          </a:bodyPr>
          <a:lstStyle/>
          <a:p>
            <a:pPr algn="ctr"/>
            <a:r>
              <a:rPr lang="zh-CN" altLang="en-US" sz="2000" b="1" kern="900" dirty="0">
                <a:solidFill>
                  <a:schemeClr val="tx1">
                    <a:lumMod val="50000"/>
                    <a:lumOff val="50000"/>
                  </a:schemeClr>
                </a:solidFill>
                <a:latin typeface="微软雅黑" panose="020B0503020204020204" charset="-122"/>
                <a:ea typeface="微软雅黑" panose="020B0503020204020204" charset="-122"/>
                <a:cs typeface="+mn-ea"/>
                <a:sym typeface="+mn-lt"/>
              </a:rPr>
              <a:t>本系统应用具备的功能模块</a:t>
            </a:r>
            <a:endParaRPr lang="zh-CN" altLang="en-US" sz="2000" b="1" kern="900" dirty="0">
              <a:solidFill>
                <a:schemeClr val="tx1">
                  <a:lumMod val="50000"/>
                  <a:lumOff val="50000"/>
                </a:schemeClr>
              </a:solidFill>
              <a:latin typeface="微软雅黑" panose="020B0503020204020204" charset="-122"/>
              <a:ea typeface="微软雅黑" panose="020B0503020204020204" charset="-122"/>
              <a:cs typeface="+mn-ea"/>
              <a:sym typeface="+mn-lt"/>
            </a:endParaRPr>
          </a:p>
        </p:txBody>
      </p:sp>
      <p:grpSp>
        <p:nvGrpSpPr>
          <p:cNvPr id="11" name="组合 10"/>
          <p:cNvGrpSpPr/>
          <p:nvPr/>
        </p:nvGrpSpPr>
        <p:grpSpPr>
          <a:xfrm>
            <a:off x="9637395" y="3179445"/>
            <a:ext cx="1981200" cy="1913890"/>
            <a:chOff x="2408" y="3041"/>
            <a:chExt cx="3120" cy="3014"/>
          </a:xfrm>
        </p:grpSpPr>
        <p:sp>
          <p:nvSpPr>
            <p:cNvPr id="13" name="TextBox 45"/>
            <p:cNvSpPr txBox="1"/>
            <p:nvPr/>
          </p:nvSpPr>
          <p:spPr>
            <a:xfrm>
              <a:off x="2408" y="3041"/>
              <a:ext cx="3120" cy="663"/>
            </a:xfrm>
            <a:prstGeom prst="rect">
              <a:avLst/>
            </a:prstGeom>
          </p:spPr>
          <p:txBody>
            <a:bodyPr vert="horz" wrap="none" lIns="0" tIns="0" rIns="0" bIns="0" anchor="b" anchorCtr="1">
              <a:normAutofit/>
            </a:bodyPr>
            <a:lstStyle/>
            <a:p>
              <a:pPr algn="ctr"/>
              <a:r>
                <a:rPr lang="zh-CN" altLang="en-US" sz="2000" b="1" kern="900" dirty="0">
                  <a:solidFill>
                    <a:schemeClr val="tx1">
                      <a:lumMod val="50000"/>
                      <a:lumOff val="50000"/>
                    </a:schemeClr>
                  </a:solidFill>
                  <a:latin typeface="微软雅黑" panose="020B0503020204020204" charset="-122"/>
                  <a:ea typeface="微软雅黑" panose="020B0503020204020204" charset="-122"/>
                  <a:cs typeface="+mn-ea"/>
                  <a:sym typeface="+mn-lt"/>
                </a:rPr>
                <a:t>系统使用者部分</a:t>
              </a:r>
              <a:endParaRPr lang="zh-CN" altLang="en-US" sz="2000" b="1" kern="900" dirty="0">
                <a:solidFill>
                  <a:schemeClr val="tx1">
                    <a:lumMod val="50000"/>
                    <a:lumOff val="50000"/>
                  </a:schemeClr>
                </a:solidFill>
                <a:latin typeface="微软雅黑" panose="020B0503020204020204" charset="-122"/>
                <a:ea typeface="微软雅黑" panose="020B0503020204020204" charset="-122"/>
                <a:cs typeface="+mn-ea"/>
                <a:sym typeface="+mn-lt"/>
              </a:endParaRPr>
            </a:p>
          </p:txBody>
        </p:sp>
        <p:sp>
          <p:nvSpPr>
            <p:cNvPr id="14" name="TextBox 46"/>
            <p:cNvSpPr txBox="1"/>
            <p:nvPr/>
          </p:nvSpPr>
          <p:spPr>
            <a:xfrm>
              <a:off x="2408" y="3853"/>
              <a:ext cx="2977" cy="2202"/>
            </a:xfrm>
            <a:prstGeom prst="rect">
              <a:avLst/>
            </a:prstGeom>
          </p:spPr>
          <p:txBody>
            <a:bodyPr vert="horz" wrap="square" lIns="0" tIns="0" rIns="0" bIns="0" anchor="t" anchorCtr="1">
              <a:noAutofit/>
            </a:bodyPr>
            <a:lstStyle/>
            <a:p>
              <a:pPr lvl="0" algn="ctr">
                <a:lnSpc>
                  <a:spcPct val="120000"/>
                </a:lnSpc>
              </a:pPr>
              <a:r>
                <a:rPr lang="en-US" altLang="zh-CN" sz="1200">
                  <a:solidFill>
                    <a:schemeClr val="dk1">
                      <a:lumMod val="100000"/>
                    </a:schemeClr>
                  </a:solidFill>
                  <a:latin typeface="微软雅黑" panose="020B0503020204020204" charset="-122"/>
                  <a:ea typeface="微软雅黑" panose="020B0503020204020204" charset="-122"/>
                  <a:cs typeface="+mn-ea"/>
                  <a:sym typeface="+mn-lt"/>
                </a:rPr>
                <a:t>        </a:t>
              </a:r>
              <a:r>
                <a:rPr lang="zh-CN" altLang="en-US" sz="1200">
                  <a:solidFill>
                    <a:schemeClr val="dk1">
                      <a:lumMod val="100000"/>
                    </a:schemeClr>
                  </a:solidFill>
                  <a:latin typeface="微软雅黑" panose="020B0503020204020204" charset="-122"/>
                  <a:ea typeface="微软雅黑" panose="020B0503020204020204" charset="-122"/>
                  <a:cs typeface="+mn-ea"/>
                  <a:sym typeface="+mn-lt"/>
                </a:rPr>
                <a:t>对停车相关信息进行定时和临时管理，查询，统计和上报。</a:t>
              </a:r>
              <a:endParaRPr lang="zh-CN" altLang="en-US" sz="1200">
                <a:solidFill>
                  <a:schemeClr val="dk1">
                    <a:lumMod val="100000"/>
                  </a:schemeClr>
                </a:solidFill>
                <a:latin typeface="微软雅黑" panose="020B0503020204020204" charset="-122"/>
                <a:ea typeface="微软雅黑" panose="020B0503020204020204" charset="-122"/>
                <a:cs typeface="+mn-ea"/>
                <a:sym typeface="+mn-lt"/>
              </a:endParaRPr>
            </a:p>
          </p:txBody>
        </p:sp>
      </p:grpSp>
    </p:spTree>
  </p:cSld>
  <p:clrMapOvr>
    <a:masterClrMapping/>
  </p:clrMapOvr>
  <p:transition spd="slow" advClick="0" advTm="0">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strips(downLeft)">
                                      <p:cBhvr>
                                        <p:cTn id="7" dur="1000"/>
                                        <p:tgtEl>
                                          <p:spTgt spid="3"/>
                                        </p:tgtEl>
                                      </p:cBhvr>
                                    </p:animEffect>
                                  </p:childTnLst>
                                </p:cTn>
                              </p:par>
                            </p:childTnLst>
                          </p:cTn>
                        </p:par>
                        <p:par>
                          <p:cTn id="8" fill="hold">
                            <p:stCondLst>
                              <p:cond delay="1000"/>
                            </p:stCondLst>
                            <p:childTnLst>
                              <p:par>
                                <p:cTn id="9" presetID="5" presetClass="entr" presetSubtype="1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checkerboard(across)">
                                      <p:cBhvr>
                                        <p:cTn id="11" dur="500"/>
                                        <p:tgtEl>
                                          <p:spTgt spid="4"/>
                                        </p:tgtEl>
                                      </p:cBhvr>
                                    </p:animEffect>
                                  </p:childTnLst>
                                </p:cTn>
                              </p:par>
                            </p:childTnLst>
                          </p:cTn>
                        </p:par>
                        <p:par>
                          <p:cTn id="12" fill="hold">
                            <p:stCondLst>
                              <p:cond delay="1500"/>
                            </p:stCondLst>
                            <p:childTnLst>
                              <p:par>
                                <p:cTn id="13" presetID="5" presetClass="entr" presetSubtype="10" fill="hold"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checkerboard(across)">
                                      <p:cBhvr>
                                        <p:cTn id="1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椭圆 8"/>
          <p:cNvSpPr/>
          <p:nvPr/>
        </p:nvSpPr>
        <p:spPr>
          <a:xfrm>
            <a:off x="622935" y="356235"/>
            <a:ext cx="408305" cy="494665"/>
          </a:xfrm>
          <a:prstGeom prst="ellipse">
            <a:avLst/>
          </a:prstGeom>
          <a:solidFill>
            <a:srgbClr val="6A80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dirty="0">
              <a:latin typeface="方正姚体" panose="02010601030101010101" charset="-122"/>
              <a:ea typeface="方正姚体" panose="02010601030101010101" charset="-122"/>
            </a:endParaRPr>
          </a:p>
        </p:txBody>
      </p:sp>
      <p:sp>
        <p:nvSpPr>
          <p:cNvPr id="2" name="椭圆 1"/>
          <p:cNvSpPr/>
          <p:nvPr/>
        </p:nvSpPr>
        <p:spPr>
          <a:xfrm>
            <a:off x="11510645" y="5955030"/>
            <a:ext cx="408305" cy="494665"/>
          </a:xfrm>
          <a:prstGeom prst="ellipse">
            <a:avLst/>
          </a:prstGeom>
          <a:solidFill>
            <a:srgbClr val="6A80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dirty="0">
              <a:latin typeface="方正姚体" panose="02010601030101010101" charset="-122"/>
              <a:ea typeface="方正姚体" panose="02010601030101010101" charset="-122"/>
            </a:endParaRPr>
          </a:p>
        </p:txBody>
      </p:sp>
      <p:sp>
        <p:nvSpPr>
          <p:cNvPr id="5" name="文本框 2"/>
          <p:cNvSpPr txBox="1"/>
          <p:nvPr/>
        </p:nvSpPr>
        <p:spPr>
          <a:xfrm>
            <a:off x="4582795" y="356136"/>
            <a:ext cx="3026410" cy="582295"/>
          </a:xfrm>
          <a:prstGeom prst="rect">
            <a:avLst/>
          </a:prstGeom>
          <a:noFill/>
        </p:spPr>
        <p:txBody>
          <a:bodyPr vert="horz" wrap="none" lIns="91372" tIns="45719" rIns="91372" bIns="45719" rtlCol="0">
            <a:spAutoFit/>
          </a:bodyPr>
          <a:lstStyle/>
          <a:p>
            <a:pPr algn="l" defTabSz="608330">
              <a:defRPr/>
            </a:pPr>
            <a:r>
              <a:rPr lang="zh-CN" altLang="en-US" sz="3200">
                <a:solidFill>
                  <a:schemeClr val="tx1">
                    <a:lumMod val="75000"/>
                    <a:lumOff val="25000"/>
                  </a:schemeClr>
                </a:solidFill>
                <a:latin typeface="方正姚体" panose="02010601030101010101" charset="-122"/>
                <a:ea typeface="方正姚体" panose="02010601030101010101" charset="-122"/>
                <a:sym typeface="+mn-ea"/>
              </a:rPr>
              <a:t>研究内容与方法</a:t>
            </a:r>
            <a:endParaRPr kumimoji="1" lang="zh-CN" altLang="en-US" sz="3200" kern="0" dirty="0">
              <a:solidFill>
                <a:schemeClr val="tx1">
                  <a:lumMod val="75000"/>
                  <a:lumOff val="25000"/>
                </a:schemeClr>
              </a:solidFill>
              <a:latin typeface="方正姚体" panose="02010601030101010101" charset="-122"/>
              <a:ea typeface="方正姚体" panose="02010601030101010101" charset="-122"/>
              <a:sym typeface="+mn-ea"/>
            </a:endParaRPr>
          </a:p>
        </p:txBody>
      </p:sp>
      <p:sp>
        <p:nvSpPr>
          <p:cNvPr id="12" name="Freeform 654"/>
          <p:cNvSpPr>
            <a:spLocks noEditPoints="1"/>
          </p:cNvSpPr>
          <p:nvPr/>
        </p:nvSpPr>
        <p:spPr bwMode="auto">
          <a:xfrm>
            <a:off x="1727200" y="1577340"/>
            <a:ext cx="514350" cy="444500"/>
          </a:xfrm>
          <a:custGeom>
            <a:avLst/>
            <a:gdLst>
              <a:gd name="T0" fmla="*/ 0 w 42"/>
              <a:gd name="T1" fmla="*/ 2 h 42"/>
              <a:gd name="T2" fmla="*/ 5 w 42"/>
              <a:gd name="T3" fmla="*/ 38 h 42"/>
              <a:gd name="T4" fmla="*/ 8 w 42"/>
              <a:gd name="T5" fmla="*/ 40 h 42"/>
              <a:gd name="T6" fmla="*/ 34 w 42"/>
              <a:gd name="T7" fmla="*/ 40 h 42"/>
              <a:gd name="T8" fmla="*/ 37 w 42"/>
              <a:gd name="T9" fmla="*/ 38 h 42"/>
              <a:gd name="T10" fmla="*/ 42 w 42"/>
              <a:gd name="T11" fmla="*/ 2 h 42"/>
              <a:gd name="T12" fmla="*/ 39 w 42"/>
              <a:gd name="T13" fmla="*/ 35 h 42"/>
              <a:gd name="T14" fmla="*/ 39 w 42"/>
              <a:gd name="T15" fmla="*/ 3 h 42"/>
              <a:gd name="T16" fmla="*/ 27 w 42"/>
              <a:gd name="T17" fmla="*/ 24 h 42"/>
              <a:gd name="T18" fmla="*/ 32 w 42"/>
              <a:gd name="T19" fmla="*/ 19 h 42"/>
              <a:gd name="T20" fmla="*/ 30 w 42"/>
              <a:gd name="T21" fmla="*/ 16 h 42"/>
              <a:gd name="T22" fmla="*/ 22 w 42"/>
              <a:gd name="T23" fmla="*/ 19 h 42"/>
              <a:gd name="T24" fmla="*/ 25 w 42"/>
              <a:gd name="T25" fmla="*/ 17 h 42"/>
              <a:gd name="T26" fmla="*/ 29 w 42"/>
              <a:gd name="T27" fmla="*/ 17 h 42"/>
              <a:gd name="T28" fmla="*/ 29 w 42"/>
              <a:gd name="T29" fmla="*/ 21 h 42"/>
              <a:gd name="T30" fmla="*/ 25 w 42"/>
              <a:gd name="T31" fmla="*/ 21 h 42"/>
              <a:gd name="T32" fmla="*/ 21 w 42"/>
              <a:gd name="T33" fmla="*/ 25 h 42"/>
              <a:gd name="T34" fmla="*/ 27 w 42"/>
              <a:gd name="T35" fmla="*/ 27 h 42"/>
              <a:gd name="T36" fmla="*/ 33 w 42"/>
              <a:gd name="T37" fmla="*/ 13 h 42"/>
              <a:gd name="T38" fmla="*/ 21 w 42"/>
              <a:gd name="T39" fmla="*/ 13 h 42"/>
              <a:gd name="T40" fmla="*/ 21 w 42"/>
              <a:gd name="T41" fmla="*/ 25 h 42"/>
              <a:gd name="T42" fmla="*/ 23 w 42"/>
              <a:gd name="T43" fmla="*/ 15 h 42"/>
              <a:gd name="T44" fmla="*/ 33 w 42"/>
              <a:gd name="T45" fmla="*/ 19 h 42"/>
              <a:gd name="T46" fmla="*/ 23 w 42"/>
              <a:gd name="T47" fmla="*/ 24 h 42"/>
              <a:gd name="T48" fmla="*/ 23 w 42"/>
              <a:gd name="T49" fmla="*/ 15 h 42"/>
              <a:gd name="T50" fmla="*/ 8 w 42"/>
              <a:gd name="T51" fmla="*/ 27 h 42"/>
              <a:gd name="T52" fmla="*/ 8 w 42"/>
              <a:gd name="T53" fmla="*/ 32 h 42"/>
              <a:gd name="T54" fmla="*/ 12 w 42"/>
              <a:gd name="T55" fmla="*/ 32 h 42"/>
              <a:gd name="T56" fmla="*/ 12 w 42"/>
              <a:gd name="T57" fmla="*/ 27 h 42"/>
              <a:gd name="T58" fmla="*/ 11 w 42"/>
              <a:gd name="T59" fmla="*/ 11 h 42"/>
              <a:gd name="T60" fmla="*/ 13 w 42"/>
              <a:gd name="T61" fmla="*/ 8 h 42"/>
              <a:gd name="T62" fmla="*/ 10 w 42"/>
              <a:gd name="T63" fmla="*/ 5 h 42"/>
              <a:gd name="T64" fmla="*/ 7 w 42"/>
              <a:gd name="T65" fmla="*/ 8 h 42"/>
              <a:gd name="T66" fmla="*/ 9 w 42"/>
              <a:gd name="T67" fmla="*/ 11 h 42"/>
              <a:gd name="T68" fmla="*/ 9 w 42"/>
              <a:gd name="T69" fmla="*/ 8 h 42"/>
              <a:gd name="T70" fmla="*/ 9 w 42"/>
              <a:gd name="T71" fmla="*/ 7 h 42"/>
              <a:gd name="T72" fmla="*/ 11 w 42"/>
              <a:gd name="T73" fmla="*/ 7 h 42"/>
              <a:gd name="T74" fmla="*/ 11 w 42"/>
              <a:gd name="T75" fmla="*/ 9 h 42"/>
              <a:gd name="T76" fmla="*/ 9 w 42"/>
              <a:gd name="T77" fmla="*/ 9 h 42"/>
              <a:gd name="T78" fmla="*/ 9 w 42"/>
              <a:gd name="T79" fmla="*/ 29 h 42"/>
              <a:gd name="T80" fmla="*/ 10 w 42"/>
              <a:gd name="T81" fmla="*/ 29 h 42"/>
              <a:gd name="T82" fmla="*/ 11 w 42"/>
              <a:gd name="T83" fmla="*/ 30 h 42"/>
              <a:gd name="T84" fmla="*/ 11 w 42"/>
              <a:gd name="T85" fmla="*/ 30 h 42"/>
              <a:gd name="T86" fmla="*/ 9 w 42"/>
              <a:gd name="T87" fmla="*/ 3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2" h="42">
                <a:moveTo>
                  <a:pt x="40" y="0"/>
                </a:moveTo>
                <a:cubicBezTo>
                  <a:pt x="2" y="0"/>
                  <a:pt x="2" y="0"/>
                  <a:pt x="2" y="0"/>
                </a:cubicBezTo>
                <a:cubicBezTo>
                  <a:pt x="1" y="0"/>
                  <a:pt x="0" y="1"/>
                  <a:pt x="0" y="2"/>
                </a:cubicBezTo>
                <a:cubicBezTo>
                  <a:pt x="0" y="37"/>
                  <a:pt x="0" y="37"/>
                  <a:pt x="0" y="37"/>
                </a:cubicBezTo>
                <a:cubicBezTo>
                  <a:pt x="0" y="38"/>
                  <a:pt x="1" y="38"/>
                  <a:pt x="2" y="38"/>
                </a:cubicBezTo>
                <a:cubicBezTo>
                  <a:pt x="5" y="38"/>
                  <a:pt x="5" y="38"/>
                  <a:pt x="5" y="38"/>
                </a:cubicBezTo>
                <a:cubicBezTo>
                  <a:pt x="5" y="40"/>
                  <a:pt x="5" y="40"/>
                  <a:pt x="5" y="40"/>
                </a:cubicBezTo>
                <a:cubicBezTo>
                  <a:pt x="5" y="41"/>
                  <a:pt x="6" y="42"/>
                  <a:pt x="7" y="42"/>
                </a:cubicBezTo>
                <a:cubicBezTo>
                  <a:pt x="8" y="42"/>
                  <a:pt x="8" y="41"/>
                  <a:pt x="8" y="40"/>
                </a:cubicBezTo>
                <a:cubicBezTo>
                  <a:pt x="8" y="38"/>
                  <a:pt x="8" y="38"/>
                  <a:pt x="8" y="38"/>
                </a:cubicBezTo>
                <a:cubicBezTo>
                  <a:pt x="34" y="38"/>
                  <a:pt x="34" y="38"/>
                  <a:pt x="34" y="38"/>
                </a:cubicBezTo>
                <a:cubicBezTo>
                  <a:pt x="34" y="40"/>
                  <a:pt x="34" y="40"/>
                  <a:pt x="34" y="40"/>
                </a:cubicBezTo>
                <a:cubicBezTo>
                  <a:pt x="34" y="41"/>
                  <a:pt x="35" y="42"/>
                  <a:pt x="36" y="42"/>
                </a:cubicBezTo>
                <a:cubicBezTo>
                  <a:pt x="37" y="42"/>
                  <a:pt x="37" y="41"/>
                  <a:pt x="37" y="40"/>
                </a:cubicBezTo>
                <a:cubicBezTo>
                  <a:pt x="37" y="38"/>
                  <a:pt x="37" y="38"/>
                  <a:pt x="37" y="38"/>
                </a:cubicBezTo>
                <a:cubicBezTo>
                  <a:pt x="40" y="38"/>
                  <a:pt x="40" y="38"/>
                  <a:pt x="40" y="38"/>
                </a:cubicBezTo>
                <a:cubicBezTo>
                  <a:pt x="41" y="38"/>
                  <a:pt x="42" y="38"/>
                  <a:pt x="42" y="37"/>
                </a:cubicBezTo>
                <a:cubicBezTo>
                  <a:pt x="42" y="2"/>
                  <a:pt x="42" y="2"/>
                  <a:pt x="42" y="2"/>
                </a:cubicBezTo>
                <a:cubicBezTo>
                  <a:pt x="42" y="1"/>
                  <a:pt x="41" y="0"/>
                  <a:pt x="40" y="0"/>
                </a:cubicBezTo>
                <a:close/>
                <a:moveTo>
                  <a:pt x="39" y="35"/>
                </a:moveTo>
                <a:cubicBezTo>
                  <a:pt x="39" y="35"/>
                  <a:pt x="39" y="35"/>
                  <a:pt x="39" y="35"/>
                </a:cubicBezTo>
                <a:cubicBezTo>
                  <a:pt x="3" y="35"/>
                  <a:pt x="3" y="35"/>
                  <a:pt x="3" y="35"/>
                </a:cubicBezTo>
                <a:cubicBezTo>
                  <a:pt x="3" y="3"/>
                  <a:pt x="3" y="3"/>
                  <a:pt x="3" y="3"/>
                </a:cubicBezTo>
                <a:cubicBezTo>
                  <a:pt x="39" y="3"/>
                  <a:pt x="39" y="3"/>
                  <a:pt x="39" y="3"/>
                </a:cubicBezTo>
                <a:cubicBezTo>
                  <a:pt x="39" y="35"/>
                  <a:pt x="39" y="35"/>
                  <a:pt x="39" y="35"/>
                </a:cubicBezTo>
                <a:close/>
                <a:moveTo>
                  <a:pt x="27" y="24"/>
                </a:moveTo>
                <a:cubicBezTo>
                  <a:pt x="27" y="24"/>
                  <a:pt x="27" y="24"/>
                  <a:pt x="27" y="24"/>
                </a:cubicBezTo>
                <a:cubicBezTo>
                  <a:pt x="28" y="24"/>
                  <a:pt x="29" y="23"/>
                  <a:pt x="30" y="23"/>
                </a:cubicBezTo>
                <a:cubicBezTo>
                  <a:pt x="30" y="23"/>
                  <a:pt x="30" y="23"/>
                  <a:pt x="30" y="23"/>
                </a:cubicBezTo>
                <a:cubicBezTo>
                  <a:pt x="31" y="22"/>
                  <a:pt x="32" y="21"/>
                  <a:pt x="32" y="19"/>
                </a:cubicBezTo>
                <a:cubicBezTo>
                  <a:pt x="32" y="18"/>
                  <a:pt x="31" y="17"/>
                  <a:pt x="30" y="16"/>
                </a:cubicBezTo>
                <a:cubicBezTo>
                  <a:pt x="30" y="16"/>
                  <a:pt x="30" y="16"/>
                  <a:pt x="30" y="16"/>
                </a:cubicBezTo>
                <a:cubicBezTo>
                  <a:pt x="30" y="16"/>
                  <a:pt x="30" y="16"/>
                  <a:pt x="30" y="16"/>
                </a:cubicBezTo>
                <a:cubicBezTo>
                  <a:pt x="29" y="15"/>
                  <a:pt x="28" y="14"/>
                  <a:pt x="27" y="14"/>
                </a:cubicBezTo>
                <a:cubicBezTo>
                  <a:pt x="26" y="14"/>
                  <a:pt x="24" y="15"/>
                  <a:pt x="24" y="16"/>
                </a:cubicBezTo>
                <a:cubicBezTo>
                  <a:pt x="23" y="17"/>
                  <a:pt x="22" y="18"/>
                  <a:pt x="22" y="19"/>
                </a:cubicBezTo>
                <a:cubicBezTo>
                  <a:pt x="22" y="21"/>
                  <a:pt x="23" y="22"/>
                  <a:pt x="24" y="23"/>
                </a:cubicBezTo>
                <a:cubicBezTo>
                  <a:pt x="24" y="23"/>
                  <a:pt x="26" y="24"/>
                  <a:pt x="27" y="24"/>
                </a:cubicBezTo>
                <a:close/>
                <a:moveTo>
                  <a:pt x="25" y="17"/>
                </a:moveTo>
                <a:cubicBezTo>
                  <a:pt x="25" y="17"/>
                  <a:pt x="25" y="17"/>
                  <a:pt x="25" y="17"/>
                </a:cubicBezTo>
                <a:cubicBezTo>
                  <a:pt x="25" y="17"/>
                  <a:pt x="26" y="16"/>
                  <a:pt x="27" y="16"/>
                </a:cubicBezTo>
                <a:cubicBezTo>
                  <a:pt x="28" y="16"/>
                  <a:pt x="28" y="17"/>
                  <a:pt x="29" y="17"/>
                </a:cubicBezTo>
                <a:cubicBezTo>
                  <a:pt x="29" y="17"/>
                  <a:pt x="29" y="17"/>
                  <a:pt x="29" y="17"/>
                </a:cubicBezTo>
                <a:cubicBezTo>
                  <a:pt x="29" y="18"/>
                  <a:pt x="30" y="18"/>
                  <a:pt x="30" y="19"/>
                </a:cubicBezTo>
                <a:cubicBezTo>
                  <a:pt x="30" y="20"/>
                  <a:pt x="29" y="21"/>
                  <a:pt x="29" y="21"/>
                </a:cubicBezTo>
                <a:cubicBezTo>
                  <a:pt x="29" y="21"/>
                  <a:pt x="29" y="21"/>
                  <a:pt x="29" y="21"/>
                </a:cubicBezTo>
                <a:cubicBezTo>
                  <a:pt x="28" y="22"/>
                  <a:pt x="28" y="22"/>
                  <a:pt x="27" y="22"/>
                </a:cubicBezTo>
                <a:cubicBezTo>
                  <a:pt x="26" y="22"/>
                  <a:pt x="25" y="22"/>
                  <a:pt x="25" y="21"/>
                </a:cubicBezTo>
                <a:cubicBezTo>
                  <a:pt x="24" y="21"/>
                  <a:pt x="24" y="20"/>
                  <a:pt x="24" y="19"/>
                </a:cubicBezTo>
                <a:cubicBezTo>
                  <a:pt x="24" y="18"/>
                  <a:pt x="24" y="18"/>
                  <a:pt x="25" y="17"/>
                </a:cubicBezTo>
                <a:close/>
                <a:moveTo>
                  <a:pt x="21" y="25"/>
                </a:moveTo>
                <a:cubicBezTo>
                  <a:pt x="21" y="25"/>
                  <a:pt x="21" y="25"/>
                  <a:pt x="21" y="25"/>
                </a:cubicBezTo>
                <a:cubicBezTo>
                  <a:pt x="21" y="25"/>
                  <a:pt x="21" y="25"/>
                  <a:pt x="21" y="25"/>
                </a:cubicBezTo>
                <a:cubicBezTo>
                  <a:pt x="23" y="26"/>
                  <a:pt x="25" y="27"/>
                  <a:pt x="27" y="27"/>
                </a:cubicBezTo>
                <a:cubicBezTo>
                  <a:pt x="29" y="27"/>
                  <a:pt x="31" y="26"/>
                  <a:pt x="33" y="25"/>
                </a:cubicBezTo>
                <a:cubicBezTo>
                  <a:pt x="34" y="23"/>
                  <a:pt x="35" y="21"/>
                  <a:pt x="35" y="19"/>
                </a:cubicBezTo>
                <a:cubicBezTo>
                  <a:pt x="35" y="17"/>
                  <a:pt x="34" y="15"/>
                  <a:pt x="33" y="13"/>
                </a:cubicBezTo>
                <a:cubicBezTo>
                  <a:pt x="31" y="12"/>
                  <a:pt x="29" y="11"/>
                  <a:pt x="27" y="11"/>
                </a:cubicBezTo>
                <a:cubicBezTo>
                  <a:pt x="25" y="11"/>
                  <a:pt x="23" y="12"/>
                  <a:pt x="21" y="13"/>
                </a:cubicBezTo>
                <a:cubicBezTo>
                  <a:pt x="21" y="13"/>
                  <a:pt x="21" y="13"/>
                  <a:pt x="21" y="13"/>
                </a:cubicBezTo>
                <a:cubicBezTo>
                  <a:pt x="20" y="15"/>
                  <a:pt x="19" y="17"/>
                  <a:pt x="19" y="19"/>
                </a:cubicBezTo>
                <a:cubicBezTo>
                  <a:pt x="19" y="21"/>
                  <a:pt x="20" y="23"/>
                  <a:pt x="21" y="25"/>
                </a:cubicBezTo>
                <a:cubicBezTo>
                  <a:pt x="21" y="25"/>
                  <a:pt x="21" y="25"/>
                  <a:pt x="21" y="25"/>
                </a:cubicBezTo>
                <a:close/>
                <a:moveTo>
                  <a:pt x="23" y="15"/>
                </a:moveTo>
                <a:cubicBezTo>
                  <a:pt x="23" y="15"/>
                  <a:pt x="23" y="15"/>
                  <a:pt x="23" y="15"/>
                </a:cubicBezTo>
                <a:cubicBezTo>
                  <a:pt x="23" y="15"/>
                  <a:pt x="23" y="15"/>
                  <a:pt x="23" y="15"/>
                </a:cubicBezTo>
                <a:cubicBezTo>
                  <a:pt x="24" y="14"/>
                  <a:pt x="25" y="13"/>
                  <a:pt x="27" y="13"/>
                </a:cubicBezTo>
                <a:cubicBezTo>
                  <a:pt x="29" y="13"/>
                  <a:pt x="30" y="14"/>
                  <a:pt x="31" y="15"/>
                </a:cubicBezTo>
                <a:cubicBezTo>
                  <a:pt x="32" y="16"/>
                  <a:pt x="33" y="18"/>
                  <a:pt x="33" y="19"/>
                </a:cubicBezTo>
                <a:cubicBezTo>
                  <a:pt x="33" y="21"/>
                  <a:pt x="32" y="22"/>
                  <a:pt x="31" y="24"/>
                </a:cubicBezTo>
                <a:cubicBezTo>
                  <a:pt x="30" y="25"/>
                  <a:pt x="29" y="25"/>
                  <a:pt x="27" y="25"/>
                </a:cubicBezTo>
                <a:cubicBezTo>
                  <a:pt x="25" y="25"/>
                  <a:pt x="24" y="25"/>
                  <a:pt x="23" y="24"/>
                </a:cubicBezTo>
                <a:cubicBezTo>
                  <a:pt x="23" y="24"/>
                  <a:pt x="23" y="24"/>
                  <a:pt x="23" y="24"/>
                </a:cubicBezTo>
                <a:cubicBezTo>
                  <a:pt x="21" y="22"/>
                  <a:pt x="21" y="21"/>
                  <a:pt x="21" y="19"/>
                </a:cubicBezTo>
                <a:cubicBezTo>
                  <a:pt x="21" y="18"/>
                  <a:pt x="21" y="16"/>
                  <a:pt x="23" y="15"/>
                </a:cubicBezTo>
                <a:close/>
                <a:moveTo>
                  <a:pt x="8" y="27"/>
                </a:moveTo>
                <a:cubicBezTo>
                  <a:pt x="8" y="27"/>
                  <a:pt x="8" y="27"/>
                  <a:pt x="8" y="27"/>
                </a:cubicBezTo>
                <a:cubicBezTo>
                  <a:pt x="8" y="27"/>
                  <a:pt x="8" y="27"/>
                  <a:pt x="8" y="27"/>
                </a:cubicBezTo>
                <a:cubicBezTo>
                  <a:pt x="7" y="28"/>
                  <a:pt x="7" y="29"/>
                  <a:pt x="7" y="30"/>
                </a:cubicBezTo>
                <a:cubicBezTo>
                  <a:pt x="7" y="31"/>
                  <a:pt x="7" y="31"/>
                  <a:pt x="8" y="32"/>
                </a:cubicBezTo>
                <a:cubicBezTo>
                  <a:pt x="8" y="32"/>
                  <a:pt x="8" y="32"/>
                  <a:pt x="8" y="32"/>
                </a:cubicBezTo>
                <a:cubicBezTo>
                  <a:pt x="8" y="32"/>
                  <a:pt x="8" y="32"/>
                  <a:pt x="8" y="32"/>
                </a:cubicBezTo>
                <a:cubicBezTo>
                  <a:pt x="8" y="32"/>
                  <a:pt x="9" y="33"/>
                  <a:pt x="10" y="33"/>
                </a:cubicBezTo>
                <a:cubicBezTo>
                  <a:pt x="11" y="33"/>
                  <a:pt x="11" y="32"/>
                  <a:pt x="12" y="32"/>
                </a:cubicBezTo>
                <a:cubicBezTo>
                  <a:pt x="12" y="32"/>
                  <a:pt x="12" y="32"/>
                  <a:pt x="12" y="32"/>
                </a:cubicBezTo>
                <a:cubicBezTo>
                  <a:pt x="13" y="31"/>
                  <a:pt x="13" y="31"/>
                  <a:pt x="13" y="30"/>
                </a:cubicBezTo>
                <a:cubicBezTo>
                  <a:pt x="13" y="29"/>
                  <a:pt x="13" y="28"/>
                  <a:pt x="12" y="27"/>
                </a:cubicBezTo>
                <a:cubicBezTo>
                  <a:pt x="12" y="27"/>
                  <a:pt x="12" y="27"/>
                  <a:pt x="12" y="27"/>
                </a:cubicBezTo>
                <a:cubicBezTo>
                  <a:pt x="12" y="27"/>
                  <a:pt x="11" y="27"/>
                  <a:pt x="11" y="27"/>
                </a:cubicBezTo>
                <a:cubicBezTo>
                  <a:pt x="11" y="11"/>
                  <a:pt x="11" y="11"/>
                  <a:pt x="11" y="11"/>
                </a:cubicBezTo>
                <a:cubicBezTo>
                  <a:pt x="11" y="11"/>
                  <a:pt x="12" y="11"/>
                  <a:pt x="12" y="10"/>
                </a:cubicBezTo>
                <a:cubicBezTo>
                  <a:pt x="12" y="10"/>
                  <a:pt x="12" y="10"/>
                  <a:pt x="12" y="10"/>
                </a:cubicBezTo>
                <a:cubicBezTo>
                  <a:pt x="13" y="10"/>
                  <a:pt x="13" y="9"/>
                  <a:pt x="13" y="8"/>
                </a:cubicBezTo>
                <a:cubicBezTo>
                  <a:pt x="13" y="7"/>
                  <a:pt x="13" y="6"/>
                  <a:pt x="12" y="6"/>
                </a:cubicBezTo>
                <a:cubicBezTo>
                  <a:pt x="12" y="6"/>
                  <a:pt x="12" y="6"/>
                  <a:pt x="12" y="6"/>
                </a:cubicBezTo>
                <a:cubicBezTo>
                  <a:pt x="11" y="5"/>
                  <a:pt x="11" y="5"/>
                  <a:pt x="10" y="5"/>
                </a:cubicBezTo>
                <a:cubicBezTo>
                  <a:pt x="9" y="5"/>
                  <a:pt x="8" y="5"/>
                  <a:pt x="8" y="6"/>
                </a:cubicBezTo>
                <a:cubicBezTo>
                  <a:pt x="8" y="6"/>
                  <a:pt x="8" y="6"/>
                  <a:pt x="8" y="6"/>
                </a:cubicBezTo>
                <a:cubicBezTo>
                  <a:pt x="7" y="6"/>
                  <a:pt x="7" y="7"/>
                  <a:pt x="7" y="8"/>
                </a:cubicBezTo>
                <a:cubicBezTo>
                  <a:pt x="7" y="9"/>
                  <a:pt x="7" y="10"/>
                  <a:pt x="8" y="10"/>
                </a:cubicBezTo>
                <a:cubicBezTo>
                  <a:pt x="8" y="10"/>
                  <a:pt x="8" y="10"/>
                  <a:pt x="8" y="10"/>
                </a:cubicBezTo>
                <a:cubicBezTo>
                  <a:pt x="8" y="11"/>
                  <a:pt x="8" y="11"/>
                  <a:pt x="9" y="11"/>
                </a:cubicBezTo>
                <a:cubicBezTo>
                  <a:pt x="9" y="27"/>
                  <a:pt x="9" y="27"/>
                  <a:pt x="9" y="27"/>
                </a:cubicBezTo>
                <a:cubicBezTo>
                  <a:pt x="8" y="27"/>
                  <a:pt x="8" y="27"/>
                  <a:pt x="8" y="27"/>
                </a:cubicBezTo>
                <a:close/>
                <a:moveTo>
                  <a:pt x="9" y="8"/>
                </a:moveTo>
                <a:cubicBezTo>
                  <a:pt x="9" y="8"/>
                  <a:pt x="9" y="8"/>
                  <a:pt x="9" y="8"/>
                </a:cubicBezTo>
                <a:cubicBezTo>
                  <a:pt x="9" y="8"/>
                  <a:pt x="9" y="8"/>
                  <a:pt x="9" y="7"/>
                </a:cubicBezTo>
                <a:cubicBezTo>
                  <a:pt x="9" y="7"/>
                  <a:pt x="9" y="7"/>
                  <a:pt x="9" y="7"/>
                </a:cubicBezTo>
                <a:cubicBezTo>
                  <a:pt x="9" y="7"/>
                  <a:pt x="9" y="7"/>
                  <a:pt x="10" y="7"/>
                </a:cubicBezTo>
                <a:cubicBezTo>
                  <a:pt x="10" y="7"/>
                  <a:pt x="10" y="7"/>
                  <a:pt x="11" y="7"/>
                </a:cubicBezTo>
                <a:cubicBezTo>
                  <a:pt x="11" y="7"/>
                  <a:pt x="11" y="7"/>
                  <a:pt x="11" y="7"/>
                </a:cubicBezTo>
                <a:cubicBezTo>
                  <a:pt x="11" y="8"/>
                  <a:pt x="11" y="8"/>
                  <a:pt x="11" y="8"/>
                </a:cubicBezTo>
                <a:cubicBezTo>
                  <a:pt x="11" y="8"/>
                  <a:pt x="11" y="9"/>
                  <a:pt x="11" y="9"/>
                </a:cubicBezTo>
                <a:cubicBezTo>
                  <a:pt x="11" y="9"/>
                  <a:pt x="11" y="9"/>
                  <a:pt x="11" y="9"/>
                </a:cubicBezTo>
                <a:cubicBezTo>
                  <a:pt x="10" y="9"/>
                  <a:pt x="10" y="9"/>
                  <a:pt x="10" y="9"/>
                </a:cubicBezTo>
                <a:cubicBezTo>
                  <a:pt x="9" y="9"/>
                  <a:pt x="9" y="9"/>
                  <a:pt x="9" y="9"/>
                </a:cubicBezTo>
                <a:cubicBezTo>
                  <a:pt x="9" y="9"/>
                  <a:pt x="9" y="9"/>
                  <a:pt x="9" y="9"/>
                </a:cubicBezTo>
                <a:cubicBezTo>
                  <a:pt x="9" y="9"/>
                  <a:pt x="9" y="8"/>
                  <a:pt x="9" y="8"/>
                </a:cubicBezTo>
                <a:close/>
                <a:moveTo>
                  <a:pt x="9" y="29"/>
                </a:moveTo>
                <a:cubicBezTo>
                  <a:pt x="9" y="29"/>
                  <a:pt x="9" y="29"/>
                  <a:pt x="9" y="29"/>
                </a:cubicBezTo>
                <a:cubicBezTo>
                  <a:pt x="9" y="29"/>
                  <a:pt x="9" y="29"/>
                  <a:pt x="9" y="29"/>
                </a:cubicBezTo>
                <a:cubicBezTo>
                  <a:pt x="9" y="29"/>
                  <a:pt x="9" y="29"/>
                  <a:pt x="10" y="29"/>
                </a:cubicBezTo>
                <a:cubicBezTo>
                  <a:pt x="10" y="29"/>
                  <a:pt x="10" y="29"/>
                  <a:pt x="10" y="29"/>
                </a:cubicBezTo>
                <a:cubicBezTo>
                  <a:pt x="10" y="29"/>
                  <a:pt x="10" y="29"/>
                  <a:pt x="11" y="29"/>
                </a:cubicBezTo>
                <a:cubicBezTo>
                  <a:pt x="11" y="29"/>
                  <a:pt x="11" y="29"/>
                  <a:pt x="11" y="29"/>
                </a:cubicBezTo>
                <a:cubicBezTo>
                  <a:pt x="11" y="29"/>
                  <a:pt x="11" y="29"/>
                  <a:pt x="11" y="30"/>
                </a:cubicBezTo>
                <a:cubicBezTo>
                  <a:pt x="11" y="30"/>
                  <a:pt x="11" y="30"/>
                  <a:pt x="11" y="30"/>
                </a:cubicBezTo>
                <a:cubicBezTo>
                  <a:pt x="11" y="30"/>
                  <a:pt x="11" y="30"/>
                  <a:pt x="11" y="30"/>
                </a:cubicBezTo>
                <a:cubicBezTo>
                  <a:pt x="11" y="30"/>
                  <a:pt x="11" y="30"/>
                  <a:pt x="11" y="30"/>
                </a:cubicBezTo>
                <a:cubicBezTo>
                  <a:pt x="10" y="31"/>
                  <a:pt x="10" y="31"/>
                  <a:pt x="10" y="31"/>
                </a:cubicBezTo>
                <a:cubicBezTo>
                  <a:pt x="9" y="31"/>
                  <a:pt x="9" y="31"/>
                  <a:pt x="9" y="30"/>
                </a:cubicBezTo>
                <a:cubicBezTo>
                  <a:pt x="9" y="30"/>
                  <a:pt x="9" y="30"/>
                  <a:pt x="9" y="30"/>
                </a:cubicBezTo>
                <a:cubicBezTo>
                  <a:pt x="9" y="29"/>
                  <a:pt x="9" y="29"/>
                  <a:pt x="9" y="29"/>
                </a:cubicBezTo>
                <a:close/>
              </a:path>
            </a:pathLst>
          </a:custGeom>
          <a:solidFill>
            <a:srgbClr val="94ABAC"/>
          </a:solidFill>
          <a:ln w="3175">
            <a:solidFill>
              <a:srgbClr val="94ABAC"/>
            </a:solidFill>
            <a:round/>
          </a:ln>
        </p:spPr>
        <p:txBody>
          <a:bodyPr vert="horz" wrap="square" lIns="76200" tIns="38100" rIns="76200" bIns="38100" numCol="1" anchor="t" anchorCtr="0" compatLnSpc="1"/>
          <a:lstStyle/>
          <a:p>
            <a:endParaRPr lang="zh-CN" altLang="en-US" sz="1500">
              <a:solidFill>
                <a:schemeClr val="tx1">
                  <a:lumMod val="75000"/>
                  <a:lumOff val="25000"/>
                </a:schemeClr>
              </a:solidFill>
              <a:latin typeface="微软雅黑" panose="020B0503020204020204" charset="-122"/>
              <a:ea typeface="微软雅黑" panose="020B0503020204020204" charset="-122"/>
            </a:endParaRPr>
          </a:p>
        </p:txBody>
      </p:sp>
      <p:sp>
        <p:nvSpPr>
          <p:cNvPr id="13" name="Freeform 648"/>
          <p:cNvSpPr>
            <a:spLocks noEditPoints="1"/>
          </p:cNvSpPr>
          <p:nvPr/>
        </p:nvSpPr>
        <p:spPr bwMode="auto">
          <a:xfrm>
            <a:off x="1727200" y="3188970"/>
            <a:ext cx="514350" cy="479425"/>
          </a:xfrm>
          <a:custGeom>
            <a:avLst/>
            <a:gdLst>
              <a:gd name="T0" fmla="*/ 26 w 43"/>
              <a:gd name="T1" fmla="*/ 0 h 41"/>
              <a:gd name="T2" fmla="*/ 31 w 43"/>
              <a:gd name="T3" fmla="*/ 5 h 41"/>
              <a:gd name="T4" fmla="*/ 35 w 43"/>
              <a:gd name="T5" fmla="*/ 6 h 41"/>
              <a:gd name="T6" fmla="*/ 43 w 43"/>
              <a:gd name="T7" fmla="*/ 15 h 41"/>
              <a:gd name="T8" fmla="*/ 41 w 43"/>
              <a:gd name="T9" fmla="*/ 38 h 41"/>
              <a:gd name="T10" fmla="*/ 9 w 43"/>
              <a:gd name="T11" fmla="*/ 41 h 41"/>
              <a:gd name="T12" fmla="*/ 3 w 43"/>
              <a:gd name="T13" fmla="*/ 38 h 41"/>
              <a:gd name="T14" fmla="*/ 0 w 43"/>
              <a:gd name="T15" fmla="*/ 15 h 41"/>
              <a:gd name="T16" fmla="*/ 3 w 43"/>
              <a:gd name="T17" fmla="*/ 9 h 41"/>
              <a:gd name="T18" fmla="*/ 9 w 43"/>
              <a:gd name="T19" fmla="*/ 6 h 41"/>
              <a:gd name="T20" fmla="*/ 12 w 43"/>
              <a:gd name="T21" fmla="*/ 5 h 41"/>
              <a:gd name="T22" fmla="*/ 17 w 43"/>
              <a:gd name="T23" fmla="*/ 0 h 41"/>
              <a:gd name="T24" fmla="*/ 30 w 43"/>
              <a:gd name="T25" fmla="*/ 9 h 41"/>
              <a:gd name="T26" fmla="*/ 30 w 43"/>
              <a:gd name="T27" fmla="*/ 9 h 41"/>
              <a:gd name="T28" fmla="*/ 13 w 43"/>
              <a:gd name="T29" fmla="*/ 9 h 41"/>
              <a:gd name="T30" fmla="*/ 5 w 43"/>
              <a:gd name="T31" fmla="*/ 11 h 41"/>
              <a:gd name="T32" fmla="*/ 3 w 43"/>
              <a:gd name="T33" fmla="*/ 15 h 41"/>
              <a:gd name="T34" fmla="*/ 8 w 43"/>
              <a:gd name="T35" fmla="*/ 22 h 41"/>
              <a:gd name="T36" fmla="*/ 9 w 43"/>
              <a:gd name="T37" fmla="*/ 19 h 41"/>
              <a:gd name="T38" fmla="*/ 16 w 43"/>
              <a:gd name="T39" fmla="*/ 19 h 41"/>
              <a:gd name="T40" fmla="*/ 17 w 43"/>
              <a:gd name="T41" fmla="*/ 20 h 41"/>
              <a:gd name="T42" fmla="*/ 26 w 43"/>
              <a:gd name="T43" fmla="*/ 22 h 41"/>
              <a:gd name="T44" fmla="*/ 27 w 43"/>
              <a:gd name="T45" fmla="*/ 19 h 41"/>
              <a:gd name="T46" fmla="*/ 34 w 43"/>
              <a:gd name="T47" fmla="*/ 19 h 41"/>
              <a:gd name="T48" fmla="*/ 35 w 43"/>
              <a:gd name="T49" fmla="*/ 20 h 41"/>
              <a:gd name="T50" fmla="*/ 40 w 43"/>
              <a:gd name="T51" fmla="*/ 22 h 41"/>
              <a:gd name="T52" fmla="*/ 38 w 43"/>
              <a:gd name="T53" fmla="*/ 11 h 41"/>
              <a:gd name="T54" fmla="*/ 30 w 43"/>
              <a:gd name="T55" fmla="*/ 9 h 41"/>
              <a:gd name="T56" fmla="*/ 14 w 43"/>
              <a:gd name="T57" fmla="*/ 6 h 41"/>
              <a:gd name="T58" fmla="*/ 29 w 43"/>
              <a:gd name="T59" fmla="*/ 5 h 41"/>
              <a:gd name="T60" fmla="*/ 26 w 43"/>
              <a:gd name="T61" fmla="*/ 2 h 41"/>
              <a:gd name="T62" fmla="*/ 15 w 43"/>
              <a:gd name="T63" fmla="*/ 3 h 41"/>
              <a:gd name="T64" fmla="*/ 14 w 43"/>
              <a:gd name="T65" fmla="*/ 6 h 41"/>
              <a:gd name="T66" fmla="*/ 3 w 43"/>
              <a:gd name="T67" fmla="*/ 24 h 41"/>
              <a:gd name="T68" fmla="*/ 5 w 43"/>
              <a:gd name="T69" fmla="*/ 36 h 41"/>
              <a:gd name="T70" fmla="*/ 9 w 43"/>
              <a:gd name="T71" fmla="*/ 38 h 41"/>
              <a:gd name="T72" fmla="*/ 38 w 43"/>
              <a:gd name="T73" fmla="*/ 36 h 41"/>
              <a:gd name="T74" fmla="*/ 40 w 43"/>
              <a:gd name="T75" fmla="*/ 24 h 41"/>
              <a:gd name="T76" fmla="*/ 35 w 43"/>
              <a:gd name="T77" fmla="*/ 27 h 41"/>
              <a:gd name="T78" fmla="*/ 34 w 43"/>
              <a:gd name="T79" fmla="*/ 28 h 41"/>
              <a:gd name="T80" fmla="*/ 26 w 43"/>
              <a:gd name="T81" fmla="*/ 27 h 41"/>
              <a:gd name="T82" fmla="*/ 26 w 43"/>
              <a:gd name="T83" fmla="*/ 24 h 41"/>
              <a:gd name="T84" fmla="*/ 17 w 43"/>
              <a:gd name="T85" fmla="*/ 27 h 41"/>
              <a:gd name="T86" fmla="*/ 16 w 43"/>
              <a:gd name="T87" fmla="*/ 28 h 41"/>
              <a:gd name="T88" fmla="*/ 8 w 43"/>
              <a:gd name="T89" fmla="*/ 27 h 41"/>
              <a:gd name="T90" fmla="*/ 8 w 43"/>
              <a:gd name="T91" fmla="*/ 24 h 41"/>
              <a:gd name="T92" fmla="*/ 15 w 43"/>
              <a:gd name="T93" fmla="*/ 21 h 41"/>
              <a:gd name="T94" fmla="*/ 10 w 43"/>
              <a:gd name="T95" fmla="*/ 21 h 41"/>
              <a:gd name="T96" fmla="*/ 10 w 43"/>
              <a:gd name="T97" fmla="*/ 23 h 41"/>
              <a:gd name="T98" fmla="*/ 10 w 43"/>
              <a:gd name="T99" fmla="*/ 26 h 41"/>
              <a:gd name="T100" fmla="*/ 15 w 43"/>
              <a:gd name="T101" fmla="*/ 23 h 41"/>
              <a:gd name="T102" fmla="*/ 15 w 43"/>
              <a:gd name="T103" fmla="*/ 23 h 41"/>
              <a:gd name="T104" fmla="*/ 33 w 43"/>
              <a:gd name="T105" fmla="*/ 21 h 41"/>
              <a:gd name="T106" fmla="*/ 28 w 43"/>
              <a:gd name="T107" fmla="*/ 21 h 41"/>
              <a:gd name="T108" fmla="*/ 28 w 43"/>
              <a:gd name="T109" fmla="*/ 23 h 41"/>
              <a:gd name="T110" fmla="*/ 28 w 43"/>
              <a:gd name="T111" fmla="*/ 26 h 41"/>
              <a:gd name="T112" fmla="*/ 33 w 43"/>
              <a:gd name="T113" fmla="*/ 23 h 41"/>
              <a:gd name="T114" fmla="*/ 33 w 43"/>
              <a:gd name="T115" fmla="*/ 23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3" h="41">
                <a:moveTo>
                  <a:pt x="17" y="0"/>
                </a:moveTo>
                <a:cubicBezTo>
                  <a:pt x="26" y="0"/>
                  <a:pt x="26" y="0"/>
                  <a:pt x="26" y="0"/>
                </a:cubicBezTo>
                <a:cubicBezTo>
                  <a:pt x="27" y="0"/>
                  <a:pt x="29" y="0"/>
                  <a:pt x="30" y="1"/>
                </a:cubicBezTo>
                <a:cubicBezTo>
                  <a:pt x="30" y="2"/>
                  <a:pt x="31" y="3"/>
                  <a:pt x="31" y="5"/>
                </a:cubicBezTo>
                <a:cubicBezTo>
                  <a:pt x="31" y="6"/>
                  <a:pt x="31" y="6"/>
                  <a:pt x="31" y="6"/>
                </a:cubicBezTo>
                <a:cubicBezTo>
                  <a:pt x="35" y="6"/>
                  <a:pt x="35" y="6"/>
                  <a:pt x="35" y="6"/>
                </a:cubicBezTo>
                <a:cubicBezTo>
                  <a:pt x="37" y="6"/>
                  <a:pt x="39" y="7"/>
                  <a:pt x="41" y="9"/>
                </a:cubicBezTo>
                <a:cubicBezTo>
                  <a:pt x="42" y="10"/>
                  <a:pt x="43" y="12"/>
                  <a:pt x="43" y="15"/>
                </a:cubicBezTo>
                <a:cubicBezTo>
                  <a:pt x="43" y="32"/>
                  <a:pt x="43" y="32"/>
                  <a:pt x="43" y="32"/>
                </a:cubicBezTo>
                <a:cubicBezTo>
                  <a:pt x="43" y="35"/>
                  <a:pt x="42" y="37"/>
                  <a:pt x="41" y="38"/>
                </a:cubicBezTo>
                <a:cubicBezTo>
                  <a:pt x="39" y="40"/>
                  <a:pt x="37" y="41"/>
                  <a:pt x="35" y="41"/>
                </a:cubicBezTo>
                <a:cubicBezTo>
                  <a:pt x="9" y="41"/>
                  <a:pt x="9" y="41"/>
                  <a:pt x="9" y="41"/>
                </a:cubicBezTo>
                <a:cubicBezTo>
                  <a:pt x="6" y="41"/>
                  <a:pt x="4" y="40"/>
                  <a:pt x="3" y="38"/>
                </a:cubicBezTo>
                <a:cubicBezTo>
                  <a:pt x="3" y="38"/>
                  <a:pt x="3" y="38"/>
                  <a:pt x="3" y="38"/>
                </a:cubicBezTo>
                <a:cubicBezTo>
                  <a:pt x="1" y="37"/>
                  <a:pt x="0" y="35"/>
                  <a:pt x="0" y="32"/>
                </a:cubicBezTo>
                <a:cubicBezTo>
                  <a:pt x="0" y="15"/>
                  <a:pt x="0" y="15"/>
                  <a:pt x="0" y="15"/>
                </a:cubicBezTo>
                <a:cubicBezTo>
                  <a:pt x="0" y="12"/>
                  <a:pt x="1" y="10"/>
                  <a:pt x="3" y="9"/>
                </a:cubicBezTo>
                <a:cubicBezTo>
                  <a:pt x="3" y="9"/>
                  <a:pt x="3" y="9"/>
                  <a:pt x="3" y="9"/>
                </a:cubicBezTo>
                <a:cubicBezTo>
                  <a:pt x="3" y="9"/>
                  <a:pt x="3" y="9"/>
                  <a:pt x="3" y="9"/>
                </a:cubicBezTo>
                <a:cubicBezTo>
                  <a:pt x="4" y="7"/>
                  <a:pt x="6" y="6"/>
                  <a:pt x="9" y="6"/>
                </a:cubicBezTo>
                <a:cubicBezTo>
                  <a:pt x="12" y="6"/>
                  <a:pt x="12" y="6"/>
                  <a:pt x="12" y="6"/>
                </a:cubicBezTo>
                <a:cubicBezTo>
                  <a:pt x="12" y="5"/>
                  <a:pt x="12" y="5"/>
                  <a:pt x="12" y="5"/>
                </a:cubicBezTo>
                <a:cubicBezTo>
                  <a:pt x="12" y="3"/>
                  <a:pt x="13" y="2"/>
                  <a:pt x="14" y="1"/>
                </a:cubicBezTo>
                <a:cubicBezTo>
                  <a:pt x="14" y="0"/>
                  <a:pt x="16" y="0"/>
                  <a:pt x="17" y="0"/>
                </a:cubicBezTo>
                <a:close/>
                <a:moveTo>
                  <a:pt x="30" y="9"/>
                </a:moveTo>
                <a:cubicBezTo>
                  <a:pt x="30" y="9"/>
                  <a:pt x="30" y="9"/>
                  <a:pt x="30" y="9"/>
                </a:cubicBezTo>
                <a:cubicBezTo>
                  <a:pt x="30" y="9"/>
                  <a:pt x="30" y="9"/>
                  <a:pt x="30" y="9"/>
                </a:cubicBezTo>
                <a:cubicBezTo>
                  <a:pt x="30" y="9"/>
                  <a:pt x="30" y="9"/>
                  <a:pt x="30" y="9"/>
                </a:cubicBezTo>
                <a:cubicBezTo>
                  <a:pt x="13" y="9"/>
                  <a:pt x="13" y="9"/>
                  <a:pt x="13" y="9"/>
                </a:cubicBezTo>
                <a:cubicBezTo>
                  <a:pt x="13" y="9"/>
                  <a:pt x="13" y="9"/>
                  <a:pt x="13" y="9"/>
                </a:cubicBezTo>
                <a:cubicBezTo>
                  <a:pt x="9" y="9"/>
                  <a:pt x="9" y="9"/>
                  <a:pt x="9" y="9"/>
                </a:cubicBezTo>
                <a:cubicBezTo>
                  <a:pt x="7" y="9"/>
                  <a:pt x="6" y="10"/>
                  <a:pt x="5" y="11"/>
                </a:cubicBezTo>
                <a:cubicBezTo>
                  <a:pt x="5" y="11"/>
                  <a:pt x="5" y="11"/>
                  <a:pt x="5" y="11"/>
                </a:cubicBezTo>
                <a:cubicBezTo>
                  <a:pt x="4" y="12"/>
                  <a:pt x="3" y="13"/>
                  <a:pt x="3" y="15"/>
                </a:cubicBezTo>
                <a:cubicBezTo>
                  <a:pt x="3" y="22"/>
                  <a:pt x="3" y="22"/>
                  <a:pt x="3" y="22"/>
                </a:cubicBezTo>
                <a:cubicBezTo>
                  <a:pt x="8" y="22"/>
                  <a:pt x="8" y="22"/>
                  <a:pt x="8" y="22"/>
                </a:cubicBezTo>
                <a:cubicBezTo>
                  <a:pt x="8" y="20"/>
                  <a:pt x="8" y="20"/>
                  <a:pt x="8" y="20"/>
                </a:cubicBezTo>
                <a:cubicBezTo>
                  <a:pt x="8" y="19"/>
                  <a:pt x="9" y="19"/>
                  <a:pt x="9" y="19"/>
                </a:cubicBezTo>
                <a:cubicBezTo>
                  <a:pt x="9" y="19"/>
                  <a:pt x="9" y="19"/>
                  <a:pt x="9" y="19"/>
                </a:cubicBezTo>
                <a:cubicBezTo>
                  <a:pt x="16" y="19"/>
                  <a:pt x="16" y="19"/>
                  <a:pt x="16" y="19"/>
                </a:cubicBezTo>
                <a:cubicBezTo>
                  <a:pt x="17" y="19"/>
                  <a:pt x="17" y="19"/>
                  <a:pt x="17" y="20"/>
                </a:cubicBezTo>
                <a:cubicBezTo>
                  <a:pt x="17" y="20"/>
                  <a:pt x="17" y="20"/>
                  <a:pt x="17" y="20"/>
                </a:cubicBezTo>
                <a:cubicBezTo>
                  <a:pt x="17" y="22"/>
                  <a:pt x="17" y="22"/>
                  <a:pt x="17" y="22"/>
                </a:cubicBezTo>
                <a:cubicBezTo>
                  <a:pt x="26" y="22"/>
                  <a:pt x="26" y="22"/>
                  <a:pt x="26" y="22"/>
                </a:cubicBezTo>
                <a:cubicBezTo>
                  <a:pt x="26" y="20"/>
                  <a:pt x="26" y="20"/>
                  <a:pt x="26" y="20"/>
                </a:cubicBezTo>
                <a:cubicBezTo>
                  <a:pt x="26" y="19"/>
                  <a:pt x="26" y="19"/>
                  <a:pt x="27" y="19"/>
                </a:cubicBezTo>
                <a:cubicBezTo>
                  <a:pt x="27" y="19"/>
                  <a:pt x="27" y="19"/>
                  <a:pt x="27" y="19"/>
                </a:cubicBezTo>
                <a:cubicBezTo>
                  <a:pt x="34" y="19"/>
                  <a:pt x="34" y="19"/>
                  <a:pt x="34" y="19"/>
                </a:cubicBezTo>
                <a:cubicBezTo>
                  <a:pt x="35" y="19"/>
                  <a:pt x="35" y="19"/>
                  <a:pt x="35" y="20"/>
                </a:cubicBezTo>
                <a:cubicBezTo>
                  <a:pt x="35" y="20"/>
                  <a:pt x="35" y="20"/>
                  <a:pt x="35" y="20"/>
                </a:cubicBezTo>
                <a:cubicBezTo>
                  <a:pt x="35" y="22"/>
                  <a:pt x="35" y="22"/>
                  <a:pt x="35" y="22"/>
                </a:cubicBezTo>
                <a:cubicBezTo>
                  <a:pt x="40" y="22"/>
                  <a:pt x="40" y="22"/>
                  <a:pt x="40" y="22"/>
                </a:cubicBezTo>
                <a:cubicBezTo>
                  <a:pt x="40" y="15"/>
                  <a:pt x="40" y="15"/>
                  <a:pt x="40" y="15"/>
                </a:cubicBezTo>
                <a:cubicBezTo>
                  <a:pt x="40" y="13"/>
                  <a:pt x="39" y="12"/>
                  <a:pt x="38" y="11"/>
                </a:cubicBezTo>
                <a:cubicBezTo>
                  <a:pt x="37" y="10"/>
                  <a:pt x="36" y="9"/>
                  <a:pt x="35" y="9"/>
                </a:cubicBezTo>
                <a:cubicBezTo>
                  <a:pt x="30" y="9"/>
                  <a:pt x="30" y="9"/>
                  <a:pt x="30" y="9"/>
                </a:cubicBezTo>
                <a:close/>
                <a:moveTo>
                  <a:pt x="14" y="6"/>
                </a:moveTo>
                <a:cubicBezTo>
                  <a:pt x="14" y="6"/>
                  <a:pt x="14" y="6"/>
                  <a:pt x="14" y="6"/>
                </a:cubicBezTo>
                <a:cubicBezTo>
                  <a:pt x="29" y="6"/>
                  <a:pt x="29" y="6"/>
                  <a:pt x="29" y="6"/>
                </a:cubicBezTo>
                <a:cubicBezTo>
                  <a:pt x="29" y="5"/>
                  <a:pt x="29" y="5"/>
                  <a:pt x="29" y="5"/>
                </a:cubicBezTo>
                <a:cubicBezTo>
                  <a:pt x="29" y="4"/>
                  <a:pt x="29" y="3"/>
                  <a:pt x="28" y="3"/>
                </a:cubicBezTo>
                <a:cubicBezTo>
                  <a:pt x="28" y="2"/>
                  <a:pt x="27" y="2"/>
                  <a:pt x="26" y="2"/>
                </a:cubicBezTo>
                <a:cubicBezTo>
                  <a:pt x="17" y="2"/>
                  <a:pt x="17" y="2"/>
                  <a:pt x="17" y="2"/>
                </a:cubicBezTo>
                <a:cubicBezTo>
                  <a:pt x="16" y="2"/>
                  <a:pt x="16" y="2"/>
                  <a:pt x="15" y="3"/>
                </a:cubicBezTo>
                <a:cubicBezTo>
                  <a:pt x="15" y="3"/>
                  <a:pt x="14" y="4"/>
                  <a:pt x="14" y="5"/>
                </a:cubicBezTo>
                <a:cubicBezTo>
                  <a:pt x="14" y="6"/>
                  <a:pt x="14" y="6"/>
                  <a:pt x="14" y="6"/>
                </a:cubicBezTo>
                <a:close/>
                <a:moveTo>
                  <a:pt x="3" y="24"/>
                </a:moveTo>
                <a:cubicBezTo>
                  <a:pt x="3" y="24"/>
                  <a:pt x="3" y="24"/>
                  <a:pt x="3" y="24"/>
                </a:cubicBezTo>
                <a:cubicBezTo>
                  <a:pt x="3" y="32"/>
                  <a:pt x="3" y="32"/>
                  <a:pt x="3" y="32"/>
                </a:cubicBezTo>
                <a:cubicBezTo>
                  <a:pt x="3" y="34"/>
                  <a:pt x="4" y="35"/>
                  <a:pt x="5" y="36"/>
                </a:cubicBezTo>
                <a:cubicBezTo>
                  <a:pt x="5" y="36"/>
                  <a:pt x="5" y="36"/>
                  <a:pt x="5" y="36"/>
                </a:cubicBezTo>
                <a:cubicBezTo>
                  <a:pt x="6" y="37"/>
                  <a:pt x="7" y="38"/>
                  <a:pt x="9" y="38"/>
                </a:cubicBezTo>
                <a:cubicBezTo>
                  <a:pt x="35" y="38"/>
                  <a:pt x="35" y="38"/>
                  <a:pt x="35" y="38"/>
                </a:cubicBezTo>
                <a:cubicBezTo>
                  <a:pt x="36" y="38"/>
                  <a:pt x="37" y="37"/>
                  <a:pt x="38" y="36"/>
                </a:cubicBezTo>
                <a:cubicBezTo>
                  <a:pt x="39" y="35"/>
                  <a:pt x="40" y="34"/>
                  <a:pt x="40" y="32"/>
                </a:cubicBezTo>
                <a:cubicBezTo>
                  <a:pt x="40" y="24"/>
                  <a:pt x="40" y="24"/>
                  <a:pt x="40" y="24"/>
                </a:cubicBezTo>
                <a:cubicBezTo>
                  <a:pt x="35" y="24"/>
                  <a:pt x="35" y="24"/>
                  <a:pt x="35" y="24"/>
                </a:cubicBezTo>
                <a:cubicBezTo>
                  <a:pt x="35" y="27"/>
                  <a:pt x="35" y="27"/>
                  <a:pt x="35" y="27"/>
                </a:cubicBezTo>
                <a:cubicBezTo>
                  <a:pt x="35" y="28"/>
                  <a:pt x="35" y="28"/>
                  <a:pt x="34" y="28"/>
                </a:cubicBezTo>
                <a:cubicBezTo>
                  <a:pt x="34" y="28"/>
                  <a:pt x="34" y="28"/>
                  <a:pt x="34" y="28"/>
                </a:cubicBezTo>
                <a:cubicBezTo>
                  <a:pt x="27" y="28"/>
                  <a:pt x="27" y="28"/>
                  <a:pt x="27" y="28"/>
                </a:cubicBezTo>
                <a:cubicBezTo>
                  <a:pt x="26" y="28"/>
                  <a:pt x="26" y="28"/>
                  <a:pt x="26" y="27"/>
                </a:cubicBezTo>
                <a:cubicBezTo>
                  <a:pt x="26" y="27"/>
                  <a:pt x="26" y="27"/>
                  <a:pt x="26" y="27"/>
                </a:cubicBezTo>
                <a:cubicBezTo>
                  <a:pt x="26" y="24"/>
                  <a:pt x="26" y="24"/>
                  <a:pt x="26" y="24"/>
                </a:cubicBezTo>
                <a:cubicBezTo>
                  <a:pt x="17" y="24"/>
                  <a:pt x="17" y="24"/>
                  <a:pt x="17" y="24"/>
                </a:cubicBezTo>
                <a:cubicBezTo>
                  <a:pt x="17" y="27"/>
                  <a:pt x="17" y="27"/>
                  <a:pt x="17" y="27"/>
                </a:cubicBezTo>
                <a:cubicBezTo>
                  <a:pt x="17" y="28"/>
                  <a:pt x="17" y="28"/>
                  <a:pt x="16" y="28"/>
                </a:cubicBezTo>
                <a:cubicBezTo>
                  <a:pt x="16" y="28"/>
                  <a:pt x="16" y="28"/>
                  <a:pt x="16" y="28"/>
                </a:cubicBezTo>
                <a:cubicBezTo>
                  <a:pt x="9" y="28"/>
                  <a:pt x="9" y="28"/>
                  <a:pt x="9" y="28"/>
                </a:cubicBezTo>
                <a:cubicBezTo>
                  <a:pt x="9" y="28"/>
                  <a:pt x="8" y="28"/>
                  <a:pt x="8" y="27"/>
                </a:cubicBezTo>
                <a:cubicBezTo>
                  <a:pt x="8" y="27"/>
                  <a:pt x="8" y="27"/>
                  <a:pt x="8" y="27"/>
                </a:cubicBezTo>
                <a:cubicBezTo>
                  <a:pt x="8" y="24"/>
                  <a:pt x="8" y="24"/>
                  <a:pt x="8" y="24"/>
                </a:cubicBezTo>
                <a:cubicBezTo>
                  <a:pt x="3" y="24"/>
                  <a:pt x="3" y="24"/>
                  <a:pt x="3" y="24"/>
                </a:cubicBezTo>
                <a:close/>
                <a:moveTo>
                  <a:pt x="15" y="21"/>
                </a:moveTo>
                <a:cubicBezTo>
                  <a:pt x="15" y="21"/>
                  <a:pt x="15" y="21"/>
                  <a:pt x="15" y="21"/>
                </a:cubicBezTo>
                <a:cubicBezTo>
                  <a:pt x="10" y="21"/>
                  <a:pt x="10" y="21"/>
                  <a:pt x="10" y="21"/>
                </a:cubicBezTo>
                <a:cubicBezTo>
                  <a:pt x="10" y="23"/>
                  <a:pt x="10" y="23"/>
                  <a:pt x="10" y="23"/>
                </a:cubicBezTo>
                <a:cubicBezTo>
                  <a:pt x="10" y="23"/>
                  <a:pt x="10" y="23"/>
                  <a:pt x="10" y="23"/>
                </a:cubicBezTo>
                <a:cubicBezTo>
                  <a:pt x="10" y="23"/>
                  <a:pt x="10" y="23"/>
                  <a:pt x="10" y="23"/>
                </a:cubicBezTo>
                <a:cubicBezTo>
                  <a:pt x="10" y="26"/>
                  <a:pt x="10" y="26"/>
                  <a:pt x="10" y="26"/>
                </a:cubicBezTo>
                <a:cubicBezTo>
                  <a:pt x="15" y="26"/>
                  <a:pt x="15" y="26"/>
                  <a:pt x="15" y="26"/>
                </a:cubicBezTo>
                <a:cubicBezTo>
                  <a:pt x="15" y="23"/>
                  <a:pt x="15" y="23"/>
                  <a:pt x="15" y="23"/>
                </a:cubicBezTo>
                <a:cubicBezTo>
                  <a:pt x="15" y="23"/>
                  <a:pt x="15" y="23"/>
                  <a:pt x="15" y="23"/>
                </a:cubicBezTo>
                <a:cubicBezTo>
                  <a:pt x="15" y="23"/>
                  <a:pt x="15" y="23"/>
                  <a:pt x="15" y="23"/>
                </a:cubicBezTo>
                <a:cubicBezTo>
                  <a:pt x="15" y="21"/>
                  <a:pt x="15" y="21"/>
                  <a:pt x="15" y="21"/>
                </a:cubicBezTo>
                <a:close/>
                <a:moveTo>
                  <a:pt x="33" y="21"/>
                </a:moveTo>
                <a:cubicBezTo>
                  <a:pt x="33" y="21"/>
                  <a:pt x="33" y="21"/>
                  <a:pt x="33" y="21"/>
                </a:cubicBezTo>
                <a:cubicBezTo>
                  <a:pt x="28" y="21"/>
                  <a:pt x="28" y="21"/>
                  <a:pt x="28" y="21"/>
                </a:cubicBezTo>
                <a:cubicBezTo>
                  <a:pt x="28" y="23"/>
                  <a:pt x="28" y="23"/>
                  <a:pt x="28" y="23"/>
                </a:cubicBezTo>
                <a:cubicBezTo>
                  <a:pt x="28" y="23"/>
                  <a:pt x="28" y="23"/>
                  <a:pt x="28" y="23"/>
                </a:cubicBezTo>
                <a:cubicBezTo>
                  <a:pt x="28" y="23"/>
                  <a:pt x="28" y="23"/>
                  <a:pt x="28" y="23"/>
                </a:cubicBezTo>
                <a:cubicBezTo>
                  <a:pt x="28" y="26"/>
                  <a:pt x="28" y="26"/>
                  <a:pt x="28" y="26"/>
                </a:cubicBezTo>
                <a:cubicBezTo>
                  <a:pt x="33" y="26"/>
                  <a:pt x="33" y="26"/>
                  <a:pt x="33" y="26"/>
                </a:cubicBezTo>
                <a:cubicBezTo>
                  <a:pt x="33" y="23"/>
                  <a:pt x="33" y="23"/>
                  <a:pt x="33" y="23"/>
                </a:cubicBezTo>
                <a:cubicBezTo>
                  <a:pt x="33" y="23"/>
                  <a:pt x="33" y="23"/>
                  <a:pt x="33" y="23"/>
                </a:cubicBezTo>
                <a:cubicBezTo>
                  <a:pt x="33" y="23"/>
                  <a:pt x="33" y="23"/>
                  <a:pt x="33" y="23"/>
                </a:cubicBezTo>
                <a:cubicBezTo>
                  <a:pt x="33" y="21"/>
                  <a:pt x="33" y="21"/>
                  <a:pt x="33" y="21"/>
                </a:cubicBezTo>
                <a:close/>
              </a:path>
            </a:pathLst>
          </a:custGeom>
          <a:solidFill>
            <a:srgbClr val="94ABAC"/>
          </a:solidFill>
          <a:ln w="3175">
            <a:solidFill>
              <a:srgbClr val="94ABAC"/>
            </a:solidFill>
            <a:round/>
          </a:ln>
        </p:spPr>
        <p:txBody>
          <a:bodyPr vert="horz" wrap="square" lIns="76200" tIns="38100" rIns="76200" bIns="38100" numCol="1" anchor="t" anchorCtr="0" compatLnSpc="1"/>
          <a:lstStyle/>
          <a:p>
            <a:endParaRPr lang="zh-CN" altLang="en-US" sz="1500">
              <a:solidFill>
                <a:schemeClr val="tx1">
                  <a:lumMod val="75000"/>
                  <a:lumOff val="25000"/>
                </a:schemeClr>
              </a:solidFill>
              <a:latin typeface="微软雅黑" panose="020B0503020204020204" charset="-122"/>
              <a:ea typeface="微软雅黑" panose="020B0503020204020204" charset="-122"/>
            </a:endParaRPr>
          </a:p>
        </p:txBody>
      </p:sp>
      <p:sp>
        <p:nvSpPr>
          <p:cNvPr id="14" name="Freeform 611"/>
          <p:cNvSpPr>
            <a:spLocks noEditPoints="1"/>
          </p:cNvSpPr>
          <p:nvPr/>
        </p:nvSpPr>
        <p:spPr bwMode="auto">
          <a:xfrm>
            <a:off x="1727200" y="5003800"/>
            <a:ext cx="514350" cy="441325"/>
          </a:xfrm>
          <a:custGeom>
            <a:avLst/>
            <a:gdLst>
              <a:gd name="T0" fmla="*/ 31 w 45"/>
              <a:gd name="T1" fmla="*/ 11 h 37"/>
              <a:gd name="T2" fmla="*/ 3 w 45"/>
              <a:gd name="T3" fmla="*/ 29 h 37"/>
              <a:gd name="T4" fmla="*/ 35 w 45"/>
              <a:gd name="T5" fmla="*/ 23 h 37"/>
              <a:gd name="T6" fmla="*/ 35 w 45"/>
              <a:gd name="T7" fmla="*/ 23 h 37"/>
              <a:gd name="T8" fmla="*/ 33 w 45"/>
              <a:gd name="T9" fmla="*/ 32 h 37"/>
              <a:gd name="T10" fmla="*/ 28 w 45"/>
              <a:gd name="T11" fmla="*/ 32 h 37"/>
              <a:gd name="T12" fmla="*/ 42 w 45"/>
              <a:gd name="T13" fmla="*/ 33 h 37"/>
              <a:gd name="T14" fmla="*/ 28 w 45"/>
              <a:gd name="T15" fmla="*/ 3 h 37"/>
              <a:gd name="T16" fmla="*/ 33 w 45"/>
              <a:gd name="T17" fmla="*/ 8 h 37"/>
              <a:gd name="T18" fmla="*/ 35 w 45"/>
              <a:gd name="T19" fmla="*/ 10 h 37"/>
              <a:gd name="T20" fmla="*/ 35 w 45"/>
              <a:gd name="T21" fmla="*/ 10 h 37"/>
              <a:gd name="T22" fmla="*/ 41 w 45"/>
              <a:gd name="T23" fmla="*/ 11 h 37"/>
              <a:gd name="T24" fmla="*/ 35 w 45"/>
              <a:gd name="T25" fmla="*/ 12 h 37"/>
              <a:gd name="T26" fmla="*/ 35 w 45"/>
              <a:gd name="T27" fmla="*/ 15 h 37"/>
              <a:gd name="T28" fmla="*/ 40 w 45"/>
              <a:gd name="T29" fmla="*/ 15 h 37"/>
              <a:gd name="T30" fmla="*/ 40 w 45"/>
              <a:gd name="T31" fmla="*/ 17 h 37"/>
              <a:gd name="T32" fmla="*/ 35 w 45"/>
              <a:gd name="T33" fmla="*/ 17 h 37"/>
              <a:gd name="T34" fmla="*/ 35 w 45"/>
              <a:gd name="T35" fmla="*/ 21 h 37"/>
              <a:gd name="T36" fmla="*/ 41 w 45"/>
              <a:gd name="T37" fmla="*/ 22 h 37"/>
              <a:gd name="T38" fmla="*/ 35 w 45"/>
              <a:gd name="T39" fmla="*/ 23 h 37"/>
              <a:gd name="T40" fmla="*/ 12 w 45"/>
              <a:gd name="T41" fmla="*/ 37 h 37"/>
              <a:gd name="T42" fmla="*/ 12 w 45"/>
              <a:gd name="T43" fmla="*/ 35 h 37"/>
              <a:gd name="T44" fmla="*/ 16 w 45"/>
              <a:gd name="T45" fmla="*/ 32 h 37"/>
              <a:gd name="T46" fmla="*/ 0 w 45"/>
              <a:gd name="T47" fmla="*/ 30 h 37"/>
              <a:gd name="T48" fmla="*/ 0 w 45"/>
              <a:gd name="T49" fmla="*/ 9 h 37"/>
              <a:gd name="T50" fmla="*/ 2 w 45"/>
              <a:gd name="T51" fmla="*/ 8 h 37"/>
              <a:gd name="T52" fmla="*/ 25 w 45"/>
              <a:gd name="T53" fmla="*/ 2 h 37"/>
              <a:gd name="T54" fmla="*/ 27 w 45"/>
              <a:gd name="T55" fmla="*/ 0 h 37"/>
              <a:gd name="T56" fmla="*/ 45 w 45"/>
              <a:gd name="T57" fmla="*/ 2 h 37"/>
              <a:gd name="T58" fmla="*/ 45 w 45"/>
              <a:gd name="T59" fmla="*/ 35 h 37"/>
              <a:gd name="T60" fmla="*/ 43 w 45"/>
              <a:gd name="T61" fmla="*/ 37 h 37"/>
              <a:gd name="T62" fmla="*/ 25 w 45"/>
              <a:gd name="T63" fmla="*/ 35 h 37"/>
              <a:gd name="T64" fmla="*/ 25 w 45"/>
              <a:gd name="T65" fmla="*/ 32 h 37"/>
              <a:gd name="T66" fmla="*/ 19 w 45"/>
              <a:gd name="T67" fmla="*/ 35 h 37"/>
              <a:gd name="T68" fmla="*/ 24 w 45"/>
              <a:gd name="T69" fmla="*/ 36 h 37"/>
              <a:gd name="T70" fmla="*/ 12 w 45"/>
              <a:gd name="T71"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5" h="37">
                <a:moveTo>
                  <a:pt x="31" y="29"/>
                </a:moveTo>
                <a:cubicBezTo>
                  <a:pt x="31" y="11"/>
                  <a:pt x="31" y="11"/>
                  <a:pt x="31" y="11"/>
                </a:cubicBezTo>
                <a:cubicBezTo>
                  <a:pt x="3" y="11"/>
                  <a:pt x="3" y="11"/>
                  <a:pt x="3" y="11"/>
                </a:cubicBezTo>
                <a:cubicBezTo>
                  <a:pt x="3" y="29"/>
                  <a:pt x="3" y="29"/>
                  <a:pt x="3" y="29"/>
                </a:cubicBezTo>
                <a:cubicBezTo>
                  <a:pt x="13" y="29"/>
                  <a:pt x="22" y="29"/>
                  <a:pt x="31" y="29"/>
                </a:cubicBezTo>
                <a:close/>
                <a:moveTo>
                  <a:pt x="35" y="23"/>
                </a:moveTo>
                <a:cubicBezTo>
                  <a:pt x="35" y="23"/>
                  <a:pt x="35" y="23"/>
                  <a:pt x="35" y="23"/>
                </a:cubicBezTo>
                <a:cubicBezTo>
                  <a:pt x="35" y="23"/>
                  <a:pt x="35" y="23"/>
                  <a:pt x="35" y="23"/>
                </a:cubicBezTo>
                <a:cubicBezTo>
                  <a:pt x="35" y="30"/>
                  <a:pt x="35" y="30"/>
                  <a:pt x="35" y="30"/>
                </a:cubicBezTo>
                <a:cubicBezTo>
                  <a:pt x="35" y="31"/>
                  <a:pt x="34" y="32"/>
                  <a:pt x="33" y="32"/>
                </a:cubicBezTo>
                <a:cubicBezTo>
                  <a:pt x="33" y="32"/>
                  <a:pt x="33" y="32"/>
                  <a:pt x="33" y="32"/>
                </a:cubicBezTo>
                <a:cubicBezTo>
                  <a:pt x="28" y="32"/>
                  <a:pt x="28" y="32"/>
                  <a:pt x="28" y="32"/>
                </a:cubicBezTo>
                <a:cubicBezTo>
                  <a:pt x="28" y="33"/>
                  <a:pt x="28" y="33"/>
                  <a:pt x="28" y="33"/>
                </a:cubicBezTo>
                <a:cubicBezTo>
                  <a:pt x="42" y="33"/>
                  <a:pt x="42" y="33"/>
                  <a:pt x="42" y="33"/>
                </a:cubicBezTo>
                <a:cubicBezTo>
                  <a:pt x="42" y="3"/>
                  <a:pt x="42" y="3"/>
                  <a:pt x="42" y="3"/>
                </a:cubicBezTo>
                <a:cubicBezTo>
                  <a:pt x="28" y="3"/>
                  <a:pt x="28" y="3"/>
                  <a:pt x="28" y="3"/>
                </a:cubicBezTo>
                <a:cubicBezTo>
                  <a:pt x="28" y="8"/>
                  <a:pt x="28" y="8"/>
                  <a:pt x="28" y="8"/>
                </a:cubicBezTo>
                <a:cubicBezTo>
                  <a:pt x="33" y="8"/>
                  <a:pt x="33" y="8"/>
                  <a:pt x="33" y="8"/>
                </a:cubicBezTo>
                <a:cubicBezTo>
                  <a:pt x="34" y="8"/>
                  <a:pt x="35" y="9"/>
                  <a:pt x="35" y="9"/>
                </a:cubicBezTo>
                <a:cubicBezTo>
                  <a:pt x="35" y="10"/>
                  <a:pt x="35" y="10"/>
                  <a:pt x="35" y="10"/>
                </a:cubicBezTo>
                <a:cubicBezTo>
                  <a:pt x="35" y="10"/>
                  <a:pt x="35" y="10"/>
                  <a:pt x="35" y="10"/>
                </a:cubicBezTo>
                <a:cubicBezTo>
                  <a:pt x="35" y="10"/>
                  <a:pt x="35" y="10"/>
                  <a:pt x="35" y="10"/>
                </a:cubicBezTo>
                <a:cubicBezTo>
                  <a:pt x="40" y="10"/>
                  <a:pt x="40" y="10"/>
                  <a:pt x="40" y="10"/>
                </a:cubicBezTo>
                <a:cubicBezTo>
                  <a:pt x="40" y="10"/>
                  <a:pt x="41" y="10"/>
                  <a:pt x="41" y="11"/>
                </a:cubicBezTo>
                <a:cubicBezTo>
                  <a:pt x="41" y="12"/>
                  <a:pt x="40" y="12"/>
                  <a:pt x="40" y="12"/>
                </a:cubicBezTo>
                <a:cubicBezTo>
                  <a:pt x="35" y="12"/>
                  <a:pt x="35" y="12"/>
                  <a:pt x="35" y="12"/>
                </a:cubicBezTo>
                <a:cubicBezTo>
                  <a:pt x="35" y="12"/>
                  <a:pt x="35" y="12"/>
                  <a:pt x="35" y="12"/>
                </a:cubicBezTo>
                <a:cubicBezTo>
                  <a:pt x="35" y="15"/>
                  <a:pt x="35" y="15"/>
                  <a:pt x="35" y="15"/>
                </a:cubicBezTo>
                <a:cubicBezTo>
                  <a:pt x="35" y="15"/>
                  <a:pt x="35" y="15"/>
                  <a:pt x="35" y="15"/>
                </a:cubicBezTo>
                <a:cubicBezTo>
                  <a:pt x="40" y="15"/>
                  <a:pt x="40" y="15"/>
                  <a:pt x="40" y="15"/>
                </a:cubicBezTo>
                <a:cubicBezTo>
                  <a:pt x="40" y="15"/>
                  <a:pt x="41" y="16"/>
                  <a:pt x="41" y="16"/>
                </a:cubicBezTo>
                <a:cubicBezTo>
                  <a:pt x="41" y="17"/>
                  <a:pt x="40" y="17"/>
                  <a:pt x="40" y="17"/>
                </a:cubicBezTo>
                <a:cubicBezTo>
                  <a:pt x="35" y="17"/>
                  <a:pt x="35" y="17"/>
                  <a:pt x="35" y="17"/>
                </a:cubicBezTo>
                <a:cubicBezTo>
                  <a:pt x="35" y="17"/>
                  <a:pt x="35" y="17"/>
                  <a:pt x="35" y="17"/>
                </a:cubicBezTo>
                <a:cubicBezTo>
                  <a:pt x="35" y="21"/>
                  <a:pt x="35" y="21"/>
                  <a:pt x="35" y="21"/>
                </a:cubicBezTo>
                <a:cubicBezTo>
                  <a:pt x="35" y="21"/>
                  <a:pt x="35" y="21"/>
                  <a:pt x="35" y="21"/>
                </a:cubicBezTo>
                <a:cubicBezTo>
                  <a:pt x="40" y="21"/>
                  <a:pt x="40" y="21"/>
                  <a:pt x="40" y="21"/>
                </a:cubicBezTo>
                <a:cubicBezTo>
                  <a:pt x="40" y="21"/>
                  <a:pt x="41" y="21"/>
                  <a:pt x="41" y="22"/>
                </a:cubicBezTo>
                <a:cubicBezTo>
                  <a:pt x="41" y="22"/>
                  <a:pt x="40" y="23"/>
                  <a:pt x="40" y="23"/>
                </a:cubicBezTo>
                <a:cubicBezTo>
                  <a:pt x="35" y="23"/>
                  <a:pt x="35" y="23"/>
                  <a:pt x="35" y="23"/>
                </a:cubicBezTo>
                <a:close/>
                <a:moveTo>
                  <a:pt x="12" y="37"/>
                </a:moveTo>
                <a:cubicBezTo>
                  <a:pt x="12" y="37"/>
                  <a:pt x="12" y="37"/>
                  <a:pt x="12" y="37"/>
                </a:cubicBezTo>
                <a:cubicBezTo>
                  <a:pt x="11" y="37"/>
                  <a:pt x="11" y="36"/>
                  <a:pt x="11" y="36"/>
                </a:cubicBezTo>
                <a:cubicBezTo>
                  <a:pt x="11" y="35"/>
                  <a:pt x="11" y="35"/>
                  <a:pt x="12" y="35"/>
                </a:cubicBezTo>
                <a:cubicBezTo>
                  <a:pt x="16" y="35"/>
                  <a:pt x="16" y="35"/>
                  <a:pt x="16" y="35"/>
                </a:cubicBezTo>
                <a:cubicBezTo>
                  <a:pt x="16" y="32"/>
                  <a:pt x="16" y="32"/>
                  <a:pt x="16" y="32"/>
                </a:cubicBezTo>
                <a:cubicBezTo>
                  <a:pt x="2" y="32"/>
                  <a:pt x="2" y="32"/>
                  <a:pt x="2" y="32"/>
                </a:cubicBezTo>
                <a:cubicBezTo>
                  <a:pt x="1" y="32"/>
                  <a:pt x="0" y="31"/>
                  <a:pt x="0" y="30"/>
                </a:cubicBezTo>
                <a:cubicBezTo>
                  <a:pt x="0" y="30"/>
                  <a:pt x="0" y="30"/>
                  <a:pt x="0" y="30"/>
                </a:cubicBezTo>
                <a:cubicBezTo>
                  <a:pt x="0" y="9"/>
                  <a:pt x="0" y="9"/>
                  <a:pt x="0" y="9"/>
                </a:cubicBezTo>
                <a:cubicBezTo>
                  <a:pt x="0" y="9"/>
                  <a:pt x="1" y="8"/>
                  <a:pt x="2" y="8"/>
                </a:cubicBezTo>
                <a:cubicBezTo>
                  <a:pt x="2" y="8"/>
                  <a:pt x="2" y="8"/>
                  <a:pt x="2" y="8"/>
                </a:cubicBezTo>
                <a:cubicBezTo>
                  <a:pt x="25" y="8"/>
                  <a:pt x="25" y="8"/>
                  <a:pt x="25" y="8"/>
                </a:cubicBezTo>
                <a:cubicBezTo>
                  <a:pt x="25" y="2"/>
                  <a:pt x="25" y="2"/>
                  <a:pt x="25" y="2"/>
                </a:cubicBezTo>
                <a:cubicBezTo>
                  <a:pt x="25" y="1"/>
                  <a:pt x="26" y="0"/>
                  <a:pt x="27" y="0"/>
                </a:cubicBezTo>
                <a:cubicBezTo>
                  <a:pt x="27" y="0"/>
                  <a:pt x="27" y="0"/>
                  <a:pt x="27" y="0"/>
                </a:cubicBezTo>
                <a:cubicBezTo>
                  <a:pt x="44" y="0"/>
                  <a:pt x="44" y="0"/>
                  <a:pt x="44" y="0"/>
                </a:cubicBezTo>
                <a:cubicBezTo>
                  <a:pt x="44" y="0"/>
                  <a:pt x="45" y="1"/>
                  <a:pt x="45" y="2"/>
                </a:cubicBezTo>
                <a:cubicBezTo>
                  <a:pt x="45" y="2"/>
                  <a:pt x="45" y="2"/>
                  <a:pt x="45" y="2"/>
                </a:cubicBezTo>
                <a:cubicBezTo>
                  <a:pt x="45" y="35"/>
                  <a:pt x="45" y="35"/>
                  <a:pt x="45" y="35"/>
                </a:cubicBezTo>
                <a:cubicBezTo>
                  <a:pt x="45" y="36"/>
                  <a:pt x="44" y="37"/>
                  <a:pt x="44" y="37"/>
                </a:cubicBezTo>
                <a:cubicBezTo>
                  <a:pt x="43" y="37"/>
                  <a:pt x="43" y="37"/>
                  <a:pt x="43" y="37"/>
                </a:cubicBezTo>
                <a:cubicBezTo>
                  <a:pt x="27" y="37"/>
                  <a:pt x="27" y="37"/>
                  <a:pt x="27" y="37"/>
                </a:cubicBezTo>
                <a:cubicBezTo>
                  <a:pt x="26" y="37"/>
                  <a:pt x="25" y="36"/>
                  <a:pt x="25" y="35"/>
                </a:cubicBezTo>
                <a:cubicBezTo>
                  <a:pt x="25" y="35"/>
                  <a:pt x="25" y="35"/>
                  <a:pt x="25" y="35"/>
                </a:cubicBezTo>
                <a:cubicBezTo>
                  <a:pt x="25" y="32"/>
                  <a:pt x="25" y="32"/>
                  <a:pt x="25" y="32"/>
                </a:cubicBezTo>
                <a:cubicBezTo>
                  <a:pt x="19" y="32"/>
                  <a:pt x="19" y="32"/>
                  <a:pt x="19" y="32"/>
                </a:cubicBezTo>
                <a:cubicBezTo>
                  <a:pt x="19" y="35"/>
                  <a:pt x="19" y="35"/>
                  <a:pt x="19" y="35"/>
                </a:cubicBezTo>
                <a:cubicBezTo>
                  <a:pt x="23" y="35"/>
                  <a:pt x="23" y="35"/>
                  <a:pt x="23" y="35"/>
                </a:cubicBezTo>
                <a:cubicBezTo>
                  <a:pt x="23" y="35"/>
                  <a:pt x="24" y="35"/>
                  <a:pt x="24" y="36"/>
                </a:cubicBezTo>
                <a:cubicBezTo>
                  <a:pt x="24" y="36"/>
                  <a:pt x="23" y="37"/>
                  <a:pt x="23" y="37"/>
                </a:cubicBezTo>
                <a:cubicBezTo>
                  <a:pt x="19" y="37"/>
                  <a:pt x="15" y="37"/>
                  <a:pt x="12" y="37"/>
                </a:cubicBezTo>
                <a:close/>
              </a:path>
            </a:pathLst>
          </a:custGeom>
          <a:solidFill>
            <a:srgbClr val="94ABAC"/>
          </a:solidFill>
          <a:ln w="3175">
            <a:solidFill>
              <a:srgbClr val="94ABAC"/>
            </a:solidFill>
            <a:round/>
          </a:ln>
        </p:spPr>
        <p:txBody>
          <a:bodyPr vert="horz" wrap="square" lIns="76200" tIns="38100" rIns="76200" bIns="38100" numCol="1" anchor="t" anchorCtr="0" compatLnSpc="1"/>
          <a:lstStyle/>
          <a:p>
            <a:endParaRPr lang="zh-CN" altLang="en-US" sz="1500">
              <a:solidFill>
                <a:schemeClr val="tx1">
                  <a:lumMod val="75000"/>
                  <a:lumOff val="25000"/>
                </a:schemeClr>
              </a:solidFill>
              <a:latin typeface="微软雅黑" panose="020B0503020204020204" charset="-122"/>
              <a:ea typeface="微软雅黑" panose="020B0503020204020204" charset="-122"/>
            </a:endParaRPr>
          </a:p>
        </p:txBody>
      </p:sp>
      <p:sp>
        <p:nvSpPr>
          <p:cNvPr id="15" name="文本框 14"/>
          <p:cNvSpPr txBox="1"/>
          <p:nvPr/>
        </p:nvSpPr>
        <p:spPr>
          <a:xfrm>
            <a:off x="2353310" y="1226185"/>
            <a:ext cx="3441065" cy="1691005"/>
          </a:xfrm>
          <a:prstGeom prst="rect">
            <a:avLst/>
          </a:prstGeom>
          <a:noFill/>
        </p:spPr>
        <p:txBody>
          <a:bodyPr wrap="square" rtlCol="0">
            <a:spAutoFit/>
          </a:bodyPr>
          <a:lstStyle/>
          <a:p>
            <a:pPr>
              <a:lnSpc>
                <a:spcPct val="130000"/>
              </a:lnSpc>
            </a:pPr>
            <a:r>
              <a:rPr lang="zh-CN" altLang="en-US" sz="1600" dirty="0">
                <a:solidFill>
                  <a:schemeClr val="tx1">
                    <a:lumMod val="65000"/>
                    <a:lumOff val="35000"/>
                  </a:schemeClr>
                </a:solidFill>
                <a:latin typeface="微软雅黑" panose="020B0503020204020204" charset="-122"/>
                <a:ea typeface="微软雅黑" panose="020B0503020204020204" charset="-122"/>
              </a:rPr>
              <a:t>1.查询相关资料，了解本系统的研究意义。可以上网搜索或者是去图书馆查阅相关资料。 </a:t>
            </a:r>
            <a:endParaRPr lang="zh-CN" altLang="en-US" sz="1600" dirty="0">
              <a:solidFill>
                <a:schemeClr val="tx1">
                  <a:lumMod val="65000"/>
                  <a:lumOff val="35000"/>
                </a:schemeClr>
              </a:solidFill>
              <a:latin typeface="微软雅黑" panose="020B0503020204020204" charset="-122"/>
              <a:ea typeface="微软雅黑" panose="020B0503020204020204" charset="-122"/>
            </a:endParaRPr>
          </a:p>
          <a:p>
            <a:pPr>
              <a:lnSpc>
                <a:spcPct val="130000"/>
              </a:lnSpc>
            </a:pPr>
            <a:r>
              <a:rPr lang="zh-CN" altLang="en-US" sz="1600" dirty="0">
                <a:solidFill>
                  <a:schemeClr val="tx1">
                    <a:lumMod val="65000"/>
                    <a:lumOff val="35000"/>
                  </a:schemeClr>
                </a:solidFill>
                <a:latin typeface="微软雅黑" panose="020B0503020204020204" charset="-122"/>
                <a:ea typeface="微软雅黑" panose="020B0503020204020204" charset="-122"/>
              </a:rPr>
              <a:t>2.通过查询资料了解该系统要如何做，及要做哪些东西。</a:t>
            </a:r>
            <a:endParaRPr lang="zh-CN" altLang="en-US" sz="1600" dirty="0">
              <a:solidFill>
                <a:schemeClr val="tx1">
                  <a:lumMod val="65000"/>
                  <a:lumOff val="35000"/>
                </a:schemeClr>
              </a:solidFill>
              <a:latin typeface="微软雅黑" panose="020B0503020204020204" charset="-122"/>
              <a:ea typeface="微软雅黑" panose="020B0503020204020204" charset="-122"/>
            </a:endParaRPr>
          </a:p>
        </p:txBody>
      </p:sp>
      <p:sp>
        <p:nvSpPr>
          <p:cNvPr id="16" name="文本框 15"/>
          <p:cNvSpPr txBox="1"/>
          <p:nvPr/>
        </p:nvSpPr>
        <p:spPr>
          <a:xfrm>
            <a:off x="2353310" y="2871470"/>
            <a:ext cx="3441065" cy="1691005"/>
          </a:xfrm>
          <a:prstGeom prst="rect">
            <a:avLst/>
          </a:prstGeom>
          <a:noFill/>
        </p:spPr>
        <p:txBody>
          <a:bodyPr wrap="square" rtlCol="0">
            <a:spAutoFit/>
          </a:bodyPr>
          <a:lstStyle/>
          <a:p>
            <a:pPr>
              <a:lnSpc>
                <a:spcPct val="130000"/>
              </a:lnSpc>
            </a:pPr>
            <a:r>
              <a:rPr lang="zh-CN" altLang="en-US" sz="1600" dirty="0">
                <a:solidFill>
                  <a:schemeClr val="tx1">
                    <a:lumMod val="65000"/>
                    <a:lumOff val="35000"/>
                  </a:schemeClr>
                </a:solidFill>
                <a:latin typeface="微软雅黑" panose="020B0503020204020204" charset="-122"/>
                <a:ea typeface="微软雅黑" panose="020B0503020204020204" charset="-122"/>
              </a:rPr>
              <a:t>3.设计出大体上的功能模块，画出模块图。 </a:t>
            </a:r>
            <a:endParaRPr lang="zh-CN" altLang="en-US" sz="1600" dirty="0">
              <a:solidFill>
                <a:schemeClr val="tx1">
                  <a:lumMod val="65000"/>
                  <a:lumOff val="35000"/>
                </a:schemeClr>
              </a:solidFill>
              <a:latin typeface="微软雅黑" panose="020B0503020204020204" charset="-122"/>
              <a:ea typeface="微软雅黑" panose="020B0503020204020204" charset="-122"/>
            </a:endParaRPr>
          </a:p>
          <a:p>
            <a:pPr>
              <a:lnSpc>
                <a:spcPct val="130000"/>
              </a:lnSpc>
            </a:pPr>
            <a:r>
              <a:rPr lang="zh-CN" altLang="en-US" sz="1600" dirty="0">
                <a:solidFill>
                  <a:schemeClr val="tx1">
                    <a:lumMod val="65000"/>
                    <a:lumOff val="35000"/>
                  </a:schemeClr>
                </a:solidFill>
                <a:latin typeface="微软雅黑" panose="020B0503020204020204" charset="-122"/>
                <a:ea typeface="微软雅黑" panose="020B0503020204020204" charset="-122"/>
              </a:rPr>
              <a:t>4.通过进一步的了解，对每个功能模块进行细化，将每一步都想清楚。制定出每一步的做法和注意的地方。</a:t>
            </a:r>
            <a:endParaRPr lang="zh-CN" altLang="en-US" sz="1600" dirty="0">
              <a:solidFill>
                <a:schemeClr val="tx1">
                  <a:lumMod val="65000"/>
                  <a:lumOff val="35000"/>
                </a:schemeClr>
              </a:solidFill>
              <a:latin typeface="微软雅黑" panose="020B0503020204020204" charset="-122"/>
              <a:ea typeface="微软雅黑" panose="020B0503020204020204" charset="-122"/>
            </a:endParaRPr>
          </a:p>
        </p:txBody>
      </p:sp>
      <p:sp>
        <p:nvSpPr>
          <p:cNvPr id="17" name="文本框 16"/>
          <p:cNvSpPr txBox="1"/>
          <p:nvPr/>
        </p:nvSpPr>
        <p:spPr>
          <a:xfrm>
            <a:off x="2353310" y="4545330"/>
            <a:ext cx="3441065" cy="1691005"/>
          </a:xfrm>
          <a:prstGeom prst="rect">
            <a:avLst/>
          </a:prstGeom>
          <a:noFill/>
        </p:spPr>
        <p:txBody>
          <a:bodyPr wrap="square" rtlCol="0">
            <a:spAutoFit/>
          </a:bodyPr>
          <a:lstStyle/>
          <a:p>
            <a:pPr>
              <a:lnSpc>
                <a:spcPct val="130000"/>
              </a:lnSpc>
            </a:pPr>
            <a:r>
              <a:rPr lang="zh-CN" altLang="en-US" sz="1600" dirty="0">
                <a:solidFill>
                  <a:schemeClr val="tx1">
                    <a:lumMod val="65000"/>
                    <a:lumOff val="35000"/>
                  </a:schemeClr>
                </a:solidFill>
                <a:latin typeface="微软雅黑" panose="020B0503020204020204" charset="-122"/>
                <a:ea typeface="微软雅黑" panose="020B0503020204020204" charset="-122"/>
              </a:rPr>
              <a:t>5.对设计好的程序进行调试，通过调试发现存在的问题并解决，从而达到完善系统的目的。 </a:t>
            </a:r>
            <a:endParaRPr lang="zh-CN" altLang="en-US" sz="1600" dirty="0">
              <a:solidFill>
                <a:schemeClr val="tx1">
                  <a:lumMod val="65000"/>
                  <a:lumOff val="35000"/>
                </a:schemeClr>
              </a:solidFill>
              <a:latin typeface="微软雅黑" panose="020B0503020204020204" charset="-122"/>
              <a:ea typeface="微软雅黑" panose="020B0503020204020204" charset="-122"/>
            </a:endParaRPr>
          </a:p>
          <a:p>
            <a:pPr>
              <a:lnSpc>
                <a:spcPct val="130000"/>
              </a:lnSpc>
            </a:pPr>
            <a:r>
              <a:rPr lang="zh-CN" altLang="en-US" sz="1600" dirty="0">
                <a:solidFill>
                  <a:schemeClr val="tx1">
                    <a:lumMod val="65000"/>
                    <a:lumOff val="35000"/>
                  </a:schemeClr>
                </a:solidFill>
                <a:latin typeface="微软雅黑" panose="020B0503020204020204" charset="-122"/>
                <a:ea typeface="微软雅黑" panose="020B0503020204020204" charset="-122"/>
              </a:rPr>
              <a:t>6.最后，整理各阶段的设计记录文档，写成论文稿。</a:t>
            </a:r>
            <a:endParaRPr lang="zh-CN" altLang="en-US" sz="1600" dirty="0">
              <a:solidFill>
                <a:schemeClr val="tx1">
                  <a:lumMod val="65000"/>
                  <a:lumOff val="35000"/>
                </a:schemeClr>
              </a:solidFill>
              <a:latin typeface="微软雅黑" panose="020B0503020204020204" charset="-122"/>
              <a:ea typeface="微软雅黑" panose="020B0503020204020204" charset="-122"/>
            </a:endParaRPr>
          </a:p>
        </p:txBody>
      </p:sp>
      <p:grpSp>
        <p:nvGrpSpPr>
          <p:cNvPr id="29" name="组合 28"/>
          <p:cNvGrpSpPr/>
          <p:nvPr/>
        </p:nvGrpSpPr>
        <p:grpSpPr>
          <a:xfrm>
            <a:off x="6446520" y="1898015"/>
            <a:ext cx="3970655" cy="3362960"/>
            <a:chOff x="3552668" y="726551"/>
            <a:chExt cx="5148000" cy="4487791"/>
          </a:xfrm>
        </p:grpSpPr>
        <p:sp>
          <p:nvSpPr>
            <p:cNvPr id="31" name="椭圆 30"/>
            <p:cNvSpPr/>
            <p:nvPr/>
          </p:nvSpPr>
          <p:spPr>
            <a:xfrm>
              <a:off x="3726648" y="4871204"/>
              <a:ext cx="4800040" cy="343138"/>
            </a:xfrm>
            <a:prstGeom prst="ellipse">
              <a:avLst/>
            </a:prstGeom>
            <a:gradFill flip="none" rotWithShape="1">
              <a:gsLst>
                <a:gs pos="0">
                  <a:schemeClr val="tx1">
                    <a:alpha val="60000"/>
                    <a:lumMod val="85000"/>
                    <a:lumOff val="15000"/>
                  </a:schemeClr>
                </a:gs>
                <a:gs pos="100000">
                  <a:srgbClr val="0D0D0D">
                    <a:alpha val="0"/>
                    <a:lumMod val="85000"/>
                    <a:lumOff val="15000"/>
                  </a:srgb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solidFill>
                  <a:srgbClr val="48474A"/>
                </a:solidFill>
              </a:endParaRPr>
            </a:p>
          </p:txBody>
        </p:sp>
        <p:sp>
          <p:nvSpPr>
            <p:cNvPr id="32" name="任意多边形 31"/>
            <p:cNvSpPr/>
            <p:nvPr/>
          </p:nvSpPr>
          <p:spPr>
            <a:xfrm>
              <a:off x="3552668" y="726551"/>
              <a:ext cx="5148000" cy="3132000"/>
            </a:xfrm>
            <a:custGeom>
              <a:avLst/>
              <a:gdLst>
                <a:gd name="connsiteX0" fmla="*/ 216000 w 5148000"/>
                <a:gd name="connsiteY0" fmla="*/ 216000 h 3132000"/>
                <a:gd name="connsiteX1" fmla="*/ 216000 w 5148000"/>
                <a:gd name="connsiteY1" fmla="*/ 2916000 h 3132000"/>
                <a:gd name="connsiteX2" fmla="*/ 4932000 w 5148000"/>
                <a:gd name="connsiteY2" fmla="*/ 2916000 h 3132000"/>
                <a:gd name="connsiteX3" fmla="*/ 4932000 w 5148000"/>
                <a:gd name="connsiteY3" fmla="*/ 216000 h 3132000"/>
                <a:gd name="connsiteX4" fmla="*/ 181341 w 5148000"/>
                <a:gd name="connsiteY4" fmla="*/ 0 h 3132000"/>
                <a:gd name="connsiteX5" fmla="*/ 4966659 w 5148000"/>
                <a:gd name="connsiteY5" fmla="*/ 0 h 3132000"/>
                <a:gd name="connsiteX6" fmla="*/ 5148000 w 5148000"/>
                <a:gd name="connsiteY6" fmla="*/ 181341 h 3132000"/>
                <a:gd name="connsiteX7" fmla="*/ 5148000 w 5148000"/>
                <a:gd name="connsiteY7" fmla="*/ 3132000 h 3132000"/>
                <a:gd name="connsiteX8" fmla="*/ 0 w 5148000"/>
                <a:gd name="connsiteY8" fmla="*/ 3132000 h 3132000"/>
                <a:gd name="connsiteX9" fmla="*/ 0 w 5148000"/>
                <a:gd name="connsiteY9" fmla="*/ 181341 h 3132000"/>
                <a:gd name="connsiteX10" fmla="*/ 181341 w 5148000"/>
                <a:gd name="connsiteY10" fmla="*/ 0 h 313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148000" h="3132000">
                  <a:moveTo>
                    <a:pt x="216000" y="216000"/>
                  </a:moveTo>
                  <a:lnTo>
                    <a:pt x="216000" y="2916000"/>
                  </a:lnTo>
                  <a:lnTo>
                    <a:pt x="4932000" y="2916000"/>
                  </a:lnTo>
                  <a:lnTo>
                    <a:pt x="4932000" y="216000"/>
                  </a:lnTo>
                  <a:close/>
                  <a:moveTo>
                    <a:pt x="181341" y="0"/>
                  </a:moveTo>
                  <a:lnTo>
                    <a:pt x="4966659" y="0"/>
                  </a:lnTo>
                  <a:cubicBezTo>
                    <a:pt x="5066811" y="0"/>
                    <a:pt x="5148000" y="81189"/>
                    <a:pt x="5148000" y="181341"/>
                  </a:cubicBezTo>
                  <a:lnTo>
                    <a:pt x="5148000" y="3132000"/>
                  </a:lnTo>
                  <a:lnTo>
                    <a:pt x="0" y="3132000"/>
                  </a:lnTo>
                  <a:lnTo>
                    <a:pt x="0" y="181341"/>
                  </a:lnTo>
                  <a:cubicBezTo>
                    <a:pt x="0" y="81189"/>
                    <a:pt x="81189" y="0"/>
                    <a:pt x="181341"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solidFill>
                  <a:srgbClr val="48474A"/>
                </a:solidFill>
              </a:endParaRPr>
            </a:p>
          </p:txBody>
        </p:sp>
        <p:sp>
          <p:nvSpPr>
            <p:cNvPr id="39" name="任意多边形 38"/>
            <p:cNvSpPr/>
            <p:nvPr/>
          </p:nvSpPr>
          <p:spPr>
            <a:xfrm>
              <a:off x="3552668" y="3858551"/>
              <a:ext cx="5148000" cy="509665"/>
            </a:xfrm>
            <a:custGeom>
              <a:avLst/>
              <a:gdLst>
                <a:gd name="connsiteX0" fmla="*/ 0 w 5148000"/>
                <a:gd name="connsiteY0" fmla="*/ 0 h 509665"/>
                <a:gd name="connsiteX1" fmla="*/ 5148000 w 5148000"/>
                <a:gd name="connsiteY1" fmla="*/ 0 h 509665"/>
                <a:gd name="connsiteX2" fmla="*/ 5148000 w 5148000"/>
                <a:gd name="connsiteY2" fmla="*/ 328324 h 509665"/>
                <a:gd name="connsiteX3" fmla="*/ 4966659 w 5148000"/>
                <a:gd name="connsiteY3" fmla="*/ 509665 h 509665"/>
                <a:gd name="connsiteX4" fmla="*/ 181341 w 5148000"/>
                <a:gd name="connsiteY4" fmla="*/ 509665 h 509665"/>
                <a:gd name="connsiteX5" fmla="*/ 0 w 5148000"/>
                <a:gd name="connsiteY5" fmla="*/ 328324 h 509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48000" h="509665">
                  <a:moveTo>
                    <a:pt x="0" y="0"/>
                  </a:moveTo>
                  <a:lnTo>
                    <a:pt x="5148000" y="0"/>
                  </a:lnTo>
                  <a:lnTo>
                    <a:pt x="5148000" y="328324"/>
                  </a:lnTo>
                  <a:cubicBezTo>
                    <a:pt x="5148000" y="428476"/>
                    <a:pt x="5066811" y="509665"/>
                    <a:pt x="4966659" y="509665"/>
                  </a:cubicBezTo>
                  <a:lnTo>
                    <a:pt x="181341" y="509665"/>
                  </a:lnTo>
                  <a:cubicBezTo>
                    <a:pt x="81189" y="509665"/>
                    <a:pt x="0" y="428476"/>
                    <a:pt x="0" y="328324"/>
                  </a:cubicBezTo>
                  <a:close/>
                </a:path>
              </a:pathLst>
            </a:custGeom>
            <a:gradFill>
              <a:gsLst>
                <a:gs pos="0">
                  <a:srgbClr val="929398"/>
                </a:gs>
                <a:gs pos="100000">
                  <a:srgbClr val="D0D2D4"/>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solidFill>
                  <a:srgbClr val="48474A"/>
                </a:solidFill>
              </a:endParaRPr>
            </a:p>
          </p:txBody>
        </p:sp>
        <p:sp>
          <p:nvSpPr>
            <p:cNvPr id="40" name="任意多边形 39"/>
            <p:cNvSpPr/>
            <p:nvPr/>
          </p:nvSpPr>
          <p:spPr>
            <a:xfrm>
              <a:off x="5126730" y="4368216"/>
              <a:ext cx="1999876" cy="674557"/>
            </a:xfrm>
            <a:custGeom>
              <a:avLst/>
              <a:gdLst>
                <a:gd name="connsiteX0" fmla="*/ 485189 w 2612038"/>
                <a:gd name="connsiteY0" fmla="*/ 0 h 1054155"/>
                <a:gd name="connsiteX1" fmla="*/ 2126847 w 2612038"/>
                <a:gd name="connsiteY1" fmla="*/ 0 h 1054155"/>
                <a:gd name="connsiteX2" fmla="*/ 2346146 w 2612038"/>
                <a:gd name="connsiteY2" fmla="*/ 776937 h 1054155"/>
                <a:gd name="connsiteX3" fmla="*/ 2612036 w 2612038"/>
                <a:gd name="connsiteY3" fmla="*/ 974364 h 1054155"/>
                <a:gd name="connsiteX4" fmla="*/ 2564864 w 2612038"/>
                <a:gd name="connsiteY4" fmla="*/ 974364 h 1054155"/>
                <a:gd name="connsiteX5" fmla="*/ 2585504 w 2612038"/>
                <a:gd name="connsiteY5" fmla="*/ 977608 h 1054155"/>
                <a:gd name="connsiteX6" fmla="*/ 2612038 w 2612038"/>
                <a:gd name="connsiteY6" fmla="*/ 990447 h 1054155"/>
                <a:gd name="connsiteX7" fmla="*/ 1306019 w 2612038"/>
                <a:gd name="connsiteY7" fmla="*/ 1054155 h 1054155"/>
                <a:gd name="connsiteX8" fmla="*/ 0 w 2612038"/>
                <a:gd name="connsiteY8" fmla="*/ 990447 h 1054155"/>
                <a:gd name="connsiteX9" fmla="*/ 26534 w 2612038"/>
                <a:gd name="connsiteY9" fmla="*/ 977608 h 1054155"/>
                <a:gd name="connsiteX10" fmla="*/ 47175 w 2612038"/>
                <a:gd name="connsiteY10" fmla="*/ 974364 h 1054155"/>
                <a:gd name="connsiteX11" fmla="*/ 0 w 2612038"/>
                <a:gd name="connsiteY11" fmla="*/ 974364 h 1054155"/>
                <a:gd name="connsiteX12" fmla="*/ 265890 w 2612038"/>
                <a:gd name="connsiteY12" fmla="*/ 776937 h 1054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12038" h="1054155">
                  <a:moveTo>
                    <a:pt x="485189" y="0"/>
                  </a:moveTo>
                  <a:lnTo>
                    <a:pt x="2126847" y="0"/>
                  </a:lnTo>
                  <a:lnTo>
                    <a:pt x="2346146" y="776937"/>
                  </a:lnTo>
                  <a:lnTo>
                    <a:pt x="2612036" y="974364"/>
                  </a:lnTo>
                  <a:lnTo>
                    <a:pt x="2564864" y="974364"/>
                  </a:lnTo>
                  <a:lnTo>
                    <a:pt x="2585504" y="977608"/>
                  </a:lnTo>
                  <a:cubicBezTo>
                    <a:pt x="2602902" y="981755"/>
                    <a:pt x="2612038" y="986049"/>
                    <a:pt x="2612038" y="990447"/>
                  </a:cubicBezTo>
                  <a:cubicBezTo>
                    <a:pt x="2612038" y="1025632"/>
                    <a:pt x="2027313" y="1054155"/>
                    <a:pt x="1306019" y="1054155"/>
                  </a:cubicBezTo>
                  <a:cubicBezTo>
                    <a:pt x="584725" y="1054155"/>
                    <a:pt x="0" y="1025632"/>
                    <a:pt x="0" y="990447"/>
                  </a:cubicBezTo>
                  <a:cubicBezTo>
                    <a:pt x="0" y="986049"/>
                    <a:pt x="9136" y="981755"/>
                    <a:pt x="26534" y="977608"/>
                  </a:cubicBezTo>
                  <a:lnTo>
                    <a:pt x="47175" y="974364"/>
                  </a:lnTo>
                  <a:lnTo>
                    <a:pt x="0" y="974364"/>
                  </a:lnTo>
                  <a:lnTo>
                    <a:pt x="265890" y="776937"/>
                  </a:lnTo>
                  <a:close/>
                </a:path>
              </a:pathLst>
            </a:custGeom>
            <a:gradFill>
              <a:gsLst>
                <a:gs pos="31000">
                  <a:srgbClr val="F2F2F2"/>
                </a:gs>
                <a:gs pos="13000">
                  <a:srgbClr val="929398"/>
                </a:gs>
                <a:gs pos="67000">
                  <a:srgbClr val="CCCCCE"/>
                </a:gs>
                <a:gs pos="100000">
                  <a:srgbClr val="929398"/>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solidFill>
                  <a:srgbClr val="48474A"/>
                </a:solidFill>
              </a:endParaRPr>
            </a:p>
          </p:txBody>
        </p:sp>
        <p:sp>
          <p:nvSpPr>
            <p:cNvPr id="41" name="矩形 40"/>
            <p:cNvSpPr/>
            <p:nvPr/>
          </p:nvSpPr>
          <p:spPr>
            <a:xfrm>
              <a:off x="5126730" y="5006773"/>
              <a:ext cx="1999876" cy="36000"/>
            </a:xfrm>
            <a:prstGeom prst="rect">
              <a:avLst/>
            </a:prstGeom>
            <a:gradFill>
              <a:gsLst>
                <a:gs pos="0">
                  <a:srgbClr val="262626"/>
                </a:gs>
                <a:gs pos="50000">
                  <a:srgbClr val="404040"/>
                </a:gs>
                <a:gs pos="100000">
                  <a:srgbClr val="262626"/>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solidFill>
                  <a:srgbClr val="48474A"/>
                </a:solidFill>
              </a:endParaRPr>
            </a:p>
          </p:txBody>
        </p:sp>
        <p:sp>
          <p:nvSpPr>
            <p:cNvPr id="42" name="任意多边形 41"/>
            <p:cNvSpPr/>
            <p:nvPr/>
          </p:nvSpPr>
          <p:spPr>
            <a:xfrm>
              <a:off x="6424414" y="726551"/>
              <a:ext cx="2276254" cy="3132000"/>
            </a:xfrm>
            <a:custGeom>
              <a:avLst/>
              <a:gdLst>
                <a:gd name="connsiteX0" fmla="*/ 0 w 2276254"/>
                <a:gd name="connsiteY0" fmla="*/ 0 h 3132000"/>
                <a:gd name="connsiteX1" fmla="*/ 777237 w 2276254"/>
                <a:gd name="connsiteY1" fmla="*/ 0 h 3132000"/>
                <a:gd name="connsiteX2" fmla="*/ 1768840 w 2276254"/>
                <a:gd name="connsiteY2" fmla="*/ 0 h 3132000"/>
                <a:gd name="connsiteX3" fmla="*/ 2054039 w 2276254"/>
                <a:gd name="connsiteY3" fmla="*/ 0 h 3132000"/>
                <a:gd name="connsiteX4" fmla="*/ 2276254 w 2276254"/>
                <a:gd name="connsiteY4" fmla="*/ 222215 h 3132000"/>
                <a:gd name="connsiteX5" fmla="*/ 2276254 w 2276254"/>
                <a:gd name="connsiteY5" fmla="*/ 2909785 h 3132000"/>
                <a:gd name="connsiteX6" fmla="*/ 2054039 w 2276254"/>
                <a:gd name="connsiteY6" fmla="*/ 3132000 h 3132000"/>
                <a:gd name="connsiteX7" fmla="*/ 1326630 w 2276254"/>
                <a:gd name="connsiteY7" fmla="*/ 3132000 h 3132000"/>
                <a:gd name="connsiteX8" fmla="*/ 777237 w 2276254"/>
                <a:gd name="connsiteY8" fmla="*/ 3132000 h 3132000"/>
                <a:gd name="connsiteX9" fmla="*/ 442210 w 2276254"/>
                <a:gd name="connsiteY9" fmla="*/ 3132000 h 313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76254" h="3132000">
                  <a:moveTo>
                    <a:pt x="0" y="0"/>
                  </a:moveTo>
                  <a:lnTo>
                    <a:pt x="777237" y="0"/>
                  </a:lnTo>
                  <a:lnTo>
                    <a:pt x="1768840" y="0"/>
                  </a:lnTo>
                  <a:lnTo>
                    <a:pt x="2054039" y="0"/>
                  </a:lnTo>
                  <a:cubicBezTo>
                    <a:pt x="2176765" y="0"/>
                    <a:pt x="2276254" y="99489"/>
                    <a:pt x="2276254" y="222215"/>
                  </a:cubicBezTo>
                  <a:lnTo>
                    <a:pt x="2276254" y="2909785"/>
                  </a:lnTo>
                  <a:cubicBezTo>
                    <a:pt x="2276254" y="3032511"/>
                    <a:pt x="2176765" y="3132000"/>
                    <a:pt x="2054039" y="3132000"/>
                  </a:cubicBezTo>
                  <a:lnTo>
                    <a:pt x="1326630" y="3132000"/>
                  </a:lnTo>
                  <a:lnTo>
                    <a:pt x="777237" y="3132000"/>
                  </a:lnTo>
                  <a:lnTo>
                    <a:pt x="442210" y="3132000"/>
                  </a:lnTo>
                  <a:close/>
                </a:path>
              </a:pathLst>
            </a:custGeom>
            <a:gradFill>
              <a:gsLst>
                <a:gs pos="0">
                  <a:srgbClr val="FFFFFF">
                    <a:alpha val="60000"/>
                  </a:srgbClr>
                </a:gs>
                <a:gs pos="67000">
                  <a:srgbClr val="FFFFFF">
                    <a:alpha val="0"/>
                  </a:srgb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solidFill>
                  <a:srgbClr val="48474A"/>
                </a:solidFill>
              </a:endParaRPr>
            </a:p>
          </p:txBody>
        </p:sp>
        <p:pic>
          <p:nvPicPr>
            <p:cNvPr id="43" name="图片 42"/>
            <p:cNvPicPr>
              <a:picLocks noChangeAspect="1"/>
            </p:cNvPicPr>
            <p:nvPr/>
          </p:nvPicPr>
          <p:blipFill>
            <a:blip r:embed="rId1"/>
            <a:stretch>
              <a:fillRect/>
            </a:stretch>
          </p:blipFill>
          <p:spPr>
            <a:xfrm>
              <a:off x="6003655" y="3959266"/>
              <a:ext cx="246025" cy="299843"/>
            </a:xfrm>
            <a:prstGeom prst="rect">
              <a:avLst/>
            </a:prstGeom>
          </p:spPr>
        </p:pic>
      </p:grpSp>
      <p:pic>
        <p:nvPicPr>
          <p:cNvPr id="11" name="图片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580505" y="2021840"/>
            <a:ext cx="3702685" cy="2098675"/>
          </a:xfrm>
          <a:prstGeom prst="rect">
            <a:avLst/>
          </a:prstGeom>
        </p:spPr>
      </p:pic>
    </p:spTree>
  </p:cSld>
  <p:clrMapOvr>
    <a:masterClrMapping/>
  </p:clrMapOvr>
  <p:transition spd="slow" advClick="0" advTm="0">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ox(in)">
                                      <p:cBhvr>
                                        <p:cTn id="7" dur="2000"/>
                                        <p:tgtEl>
                                          <p:spTgt spid="12"/>
                                        </p:tgtEl>
                                      </p:cBhvr>
                                    </p:animEffect>
                                  </p:childTnLst>
                                </p:cTn>
                              </p:par>
                              <p:par>
                                <p:cTn id="8" presetID="4" presetClass="entr" presetSubtype="16"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box(in)">
                                      <p:cBhvr>
                                        <p:cTn id="10" dur="2000"/>
                                        <p:tgtEl>
                                          <p:spTgt spid="13"/>
                                        </p:tgtEl>
                                      </p:cBhvr>
                                    </p:animEffect>
                                  </p:childTnLst>
                                </p:cTn>
                              </p:par>
                              <p:par>
                                <p:cTn id="11" presetID="4" presetClass="entr" presetSubtype="16"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box(in)">
                                      <p:cBhvr>
                                        <p:cTn id="13" dur="2000"/>
                                        <p:tgtEl>
                                          <p:spTgt spid="14"/>
                                        </p:tgtEl>
                                      </p:cBhvr>
                                    </p:animEffect>
                                  </p:childTnLst>
                                </p:cTn>
                              </p:par>
                              <p:par>
                                <p:cTn id="14" presetID="4" presetClass="entr" presetSubtype="16" fill="hold" grpId="0"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box(in)">
                                      <p:cBhvr>
                                        <p:cTn id="16" dur="2000"/>
                                        <p:tgtEl>
                                          <p:spTgt spid="15"/>
                                        </p:tgtEl>
                                      </p:cBhvr>
                                    </p:animEffect>
                                  </p:childTnLst>
                                </p:cTn>
                              </p:par>
                              <p:par>
                                <p:cTn id="17" presetID="4" presetClass="entr" presetSubtype="16"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box(in)">
                                      <p:cBhvr>
                                        <p:cTn id="19" dur="2000"/>
                                        <p:tgtEl>
                                          <p:spTgt spid="16"/>
                                        </p:tgtEl>
                                      </p:cBhvr>
                                    </p:animEffect>
                                  </p:childTnLst>
                                </p:cTn>
                              </p:par>
                              <p:par>
                                <p:cTn id="20" presetID="4" presetClass="entr" presetSubtype="16" fill="hold" grpId="0" nodeType="with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box(in)">
                                      <p:cBhvr>
                                        <p:cTn id="22" dur="2000"/>
                                        <p:tgtEl>
                                          <p:spTgt spid="17"/>
                                        </p:tgtEl>
                                      </p:cBhvr>
                                    </p:animEffect>
                                  </p:childTnLst>
                                </p:cTn>
                              </p:par>
                            </p:childTnLst>
                          </p:cTn>
                        </p:par>
                        <p:par>
                          <p:cTn id="23" fill="hold">
                            <p:stCondLst>
                              <p:cond delay="2000"/>
                            </p:stCondLst>
                            <p:childTnLst>
                              <p:par>
                                <p:cTn id="24" presetID="42" presetClass="entr" presetSubtype="0" fill="hold" nodeType="afterEffect">
                                  <p:stCondLst>
                                    <p:cond delay="0"/>
                                  </p:stCondLst>
                                  <p:childTnLst>
                                    <p:set>
                                      <p:cBhvr>
                                        <p:cTn id="25" dur="1" fill="hold">
                                          <p:stCondLst>
                                            <p:cond delay="0"/>
                                          </p:stCondLst>
                                        </p:cTn>
                                        <p:tgtEl>
                                          <p:spTgt spid="29"/>
                                        </p:tgtEl>
                                        <p:attrNameLst>
                                          <p:attrName>style.visibility</p:attrName>
                                        </p:attrNameLst>
                                      </p:cBhvr>
                                      <p:to>
                                        <p:strVal val="visible"/>
                                      </p:to>
                                    </p:set>
                                    <p:animEffect transition="in" filter="fade">
                                      <p:cBhvr>
                                        <p:cTn id="26" dur="1000"/>
                                        <p:tgtEl>
                                          <p:spTgt spid="29"/>
                                        </p:tgtEl>
                                      </p:cBhvr>
                                    </p:animEffect>
                                    <p:anim calcmode="lin" valueType="num">
                                      <p:cBhvr>
                                        <p:cTn id="27" dur="1000" fill="hold"/>
                                        <p:tgtEl>
                                          <p:spTgt spid="29"/>
                                        </p:tgtEl>
                                        <p:attrNameLst>
                                          <p:attrName>ppt_x</p:attrName>
                                        </p:attrNameLst>
                                      </p:cBhvr>
                                      <p:tavLst>
                                        <p:tav tm="0">
                                          <p:val>
                                            <p:strVal val="#ppt_x"/>
                                          </p:val>
                                        </p:tav>
                                        <p:tav tm="100000">
                                          <p:val>
                                            <p:strVal val="#ppt_x"/>
                                          </p:val>
                                        </p:tav>
                                      </p:tavLst>
                                    </p:anim>
                                    <p:anim calcmode="lin" valueType="num">
                                      <p:cBhvr>
                                        <p:cTn id="28" dur="1000" fill="hold"/>
                                        <p:tgtEl>
                                          <p:spTgt spid="29"/>
                                        </p:tgtEl>
                                        <p:attrNameLst>
                                          <p:attrName>ppt_y</p:attrName>
                                        </p:attrNameLst>
                                      </p:cBhvr>
                                      <p:tavLst>
                                        <p:tav tm="0">
                                          <p:val>
                                            <p:strVal val="#ppt_y+.1"/>
                                          </p:val>
                                        </p:tav>
                                        <p:tav tm="100000">
                                          <p:val>
                                            <p:strVal val="#ppt_y"/>
                                          </p:val>
                                        </p:tav>
                                      </p:tavLst>
                                    </p:anim>
                                  </p:childTnLst>
                                </p:cTn>
                              </p:par>
                              <p:par>
                                <p:cTn id="29" presetID="42" presetClass="entr" presetSubtype="0" fill="hold" nodeType="with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1000"/>
                                        <p:tgtEl>
                                          <p:spTgt spid="11"/>
                                        </p:tgtEl>
                                      </p:cBhvr>
                                    </p:animEffect>
                                    <p:anim calcmode="lin" valueType="num">
                                      <p:cBhvr>
                                        <p:cTn id="32" dur="1000" fill="hold"/>
                                        <p:tgtEl>
                                          <p:spTgt spid="11"/>
                                        </p:tgtEl>
                                        <p:attrNameLst>
                                          <p:attrName>ppt_x</p:attrName>
                                        </p:attrNameLst>
                                      </p:cBhvr>
                                      <p:tavLst>
                                        <p:tav tm="0">
                                          <p:val>
                                            <p:strVal val="#ppt_x"/>
                                          </p:val>
                                        </p:tav>
                                        <p:tav tm="100000">
                                          <p:val>
                                            <p:strVal val="#ppt_x"/>
                                          </p:val>
                                        </p:tav>
                                      </p:tavLst>
                                    </p:anim>
                                    <p:anim calcmode="lin" valueType="num">
                                      <p:cBhvr>
                                        <p:cTn id="33"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ldLvl="0" animBg="1"/>
      <p:bldP spid="13" grpId="0" bldLvl="0" animBg="1"/>
      <p:bldP spid="14" grpId="0" bldLvl="0" animBg="1"/>
      <p:bldP spid="15" grpId="0"/>
      <p:bldP spid="16" grpId="0"/>
      <p:bldP spid="1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图片1"/>
          <p:cNvPicPr>
            <a:picLocks noChangeAspect="1"/>
          </p:cNvPicPr>
          <p:nvPr/>
        </p:nvPicPr>
        <p:blipFill>
          <a:blip r:embed="rId1"/>
          <a:stretch>
            <a:fillRect/>
          </a:stretch>
        </p:blipFill>
        <p:spPr>
          <a:xfrm>
            <a:off x="0" y="-14605"/>
            <a:ext cx="12353925" cy="6886575"/>
          </a:xfrm>
          <a:prstGeom prst="rect">
            <a:avLst/>
          </a:prstGeom>
        </p:spPr>
      </p:pic>
      <p:sp>
        <p:nvSpPr>
          <p:cNvPr id="3" name="文本框 2"/>
          <p:cNvSpPr txBox="1"/>
          <p:nvPr/>
        </p:nvSpPr>
        <p:spPr>
          <a:xfrm>
            <a:off x="5432426" y="1533942"/>
            <a:ext cx="2108200" cy="2554605"/>
          </a:xfrm>
          <a:prstGeom prst="rect">
            <a:avLst/>
          </a:prstGeom>
        </p:spPr>
        <p:txBody>
          <a:bodyPr wrap="none" lIns="0" tIns="0" rIns="0" bIns="0">
            <a:spAutoFit/>
          </a:bodyPr>
          <a:lstStyle>
            <a:defPPr>
              <a:defRPr lang="zh-CN"/>
            </a:defPPr>
            <a:lvl1pPr algn="ctr">
              <a:defRPr sz="7200">
                <a:solidFill>
                  <a:srgbClr val="6A8074"/>
                </a:solidFill>
                <a:latin typeface="字酷堂清楷体" panose="02010601030101010101" pitchFamily="2" charset="-122"/>
                <a:ea typeface="字酷堂清楷体" panose="02010601030101010101" pitchFamily="2" charset="-122"/>
              </a:defRPr>
            </a:lvl1pPr>
          </a:lstStyle>
          <a:p>
            <a:r>
              <a:rPr lang="zh-CN" altLang="en-US" sz="16600" dirty="0"/>
              <a:t>叁</a:t>
            </a:r>
            <a:endParaRPr lang="zh-CN" altLang="en-US" sz="16600" dirty="0"/>
          </a:p>
        </p:txBody>
      </p:sp>
      <p:sp>
        <p:nvSpPr>
          <p:cNvPr id="4" name="文本框 3"/>
          <p:cNvSpPr txBox="1"/>
          <p:nvPr/>
        </p:nvSpPr>
        <p:spPr>
          <a:xfrm>
            <a:off x="5058592" y="2771640"/>
            <a:ext cx="2855867" cy="449580"/>
          </a:xfrm>
          <a:prstGeom prst="rect">
            <a:avLst/>
          </a:prstGeom>
          <a:solidFill>
            <a:srgbClr val="F1F6F2"/>
          </a:solidFill>
        </p:spPr>
        <p:txBody>
          <a:bodyPr vert="horz" wrap="square" lIns="91372" tIns="45719" rIns="91372" bIns="45719" rtlCol="0">
            <a:spAutoFit/>
          </a:bodyPr>
          <a:lstStyle/>
          <a:p>
            <a:pPr algn="dist" defTabSz="608330">
              <a:lnSpc>
                <a:spcPct val="130000"/>
              </a:lnSpc>
              <a:defRPr/>
            </a:pPr>
            <a:r>
              <a:rPr lang="en-US" altLang="zh-CN" kern="0" dirty="0">
                <a:solidFill>
                  <a:srgbClr val="6A8074"/>
                </a:solidFill>
                <a:latin typeface="方正姚体" panose="02010601030101010101" charset="-122"/>
                <a:ea typeface="方正姚体" panose="02010601030101010101" charset="-122"/>
              </a:rPr>
              <a:t>PART THREE</a:t>
            </a:r>
            <a:endParaRPr lang="zh-CN" altLang="en-US" kern="0" dirty="0">
              <a:solidFill>
                <a:srgbClr val="6A8074"/>
              </a:solidFill>
              <a:latin typeface="方正姚体" panose="02010601030101010101" charset="-122"/>
              <a:ea typeface="方正姚体" panose="02010601030101010101" charset="-122"/>
            </a:endParaRPr>
          </a:p>
        </p:txBody>
      </p:sp>
      <p:sp>
        <p:nvSpPr>
          <p:cNvPr id="5" name="文本框 2"/>
          <p:cNvSpPr txBox="1"/>
          <p:nvPr/>
        </p:nvSpPr>
        <p:spPr>
          <a:xfrm>
            <a:off x="4591685" y="4193441"/>
            <a:ext cx="4093210" cy="767080"/>
          </a:xfrm>
          <a:prstGeom prst="rect">
            <a:avLst/>
          </a:prstGeom>
          <a:noFill/>
        </p:spPr>
        <p:txBody>
          <a:bodyPr vert="horz" wrap="none" lIns="91372" tIns="45719" rIns="91372" bIns="45719" rtlCol="0">
            <a:spAutoFit/>
          </a:bodyPr>
          <a:lstStyle/>
          <a:p>
            <a:pPr algn="l" defTabSz="608330">
              <a:defRPr/>
            </a:pPr>
            <a:r>
              <a:rPr lang="zh-CN" altLang="en-US" sz="4400">
                <a:solidFill>
                  <a:schemeClr val="tx1">
                    <a:lumMod val="75000"/>
                    <a:lumOff val="25000"/>
                  </a:schemeClr>
                </a:solidFill>
                <a:latin typeface="方正姚体" panose="02010601030101010101" charset="-122"/>
                <a:ea typeface="方正姚体" panose="02010601030101010101" charset="-122"/>
                <a:sym typeface="+mn-ea"/>
              </a:rPr>
              <a:t>关键技术与难点</a:t>
            </a:r>
            <a:endParaRPr kumimoji="1" lang="zh-CN" altLang="en-US" sz="4400" kern="0" dirty="0">
              <a:solidFill>
                <a:schemeClr val="tx1">
                  <a:lumMod val="75000"/>
                  <a:lumOff val="25000"/>
                </a:schemeClr>
              </a:solidFill>
              <a:latin typeface="方正姚体" panose="02010601030101010101" charset="-122"/>
              <a:ea typeface="方正姚体" panose="02010601030101010101" charset="-122"/>
              <a:sym typeface="+mn-ea"/>
            </a:endParaRPr>
          </a:p>
        </p:txBody>
      </p:sp>
    </p:spTree>
  </p:cSld>
  <p:clrMapOvr>
    <a:masterClrMapping/>
  </p:clrMapOvr>
  <p:transition spd="slow" advClick="0" advTm="0">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heckerboard(across)">
                                      <p:cBhvr>
                                        <p:cTn id="7" dur="1000"/>
                                        <p:tgtEl>
                                          <p:spTgt spid="3"/>
                                        </p:tgtEl>
                                      </p:cBhvr>
                                    </p:animEffect>
                                  </p:childTnLst>
                                </p:cTn>
                              </p:par>
                              <p:par>
                                <p:cTn id="8" presetID="5" presetClass="entr" presetSubtype="1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checkerboard(across)">
                                      <p:cBhvr>
                                        <p:cTn id="10" dur="1000"/>
                                        <p:tgtEl>
                                          <p:spTgt spid="4"/>
                                        </p:tgtEl>
                                      </p:cBhvr>
                                    </p:animEffect>
                                  </p:childTnLst>
                                </p:cTn>
                              </p:par>
                              <p:par>
                                <p:cTn id="11" presetID="5" presetClass="entr" presetSubtype="1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checkerboard(across)">
                                      <p:cBhvr>
                                        <p:cTn id="13"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bldLvl="0" animBg="1"/>
      <p:bldP spid="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椭圆 8"/>
          <p:cNvSpPr/>
          <p:nvPr/>
        </p:nvSpPr>
        <p:spPr>
          <a:xfrm>
            <a:off x="622935" y="356235"/>
            <a:ext cx="408305" cy="494665"/>
          </a:xfrm>
          <a:prstGeom prst="ellipse">
            <a:avLst/>
          </a:prstGeom>
          <a:solidFill>
            <a:srgbClr val="6A80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dirty="0">
              <a:latin typeface="方正姚体" panose="02010601030101010101" charset="-122"/>
              <a:ea typeface="方正姚体" panose="02010601030101010101" charset="-122"/>
            </a:endParaRPr>
          </a:p>
        </p:txBody>
      </p:sp>
      <p:sp>
        <p:nvSpPr>
          <p:cNvPr id="2" name="椭圆 1"/>
          <p:cNvSpPr/>
          <p:nvPr/>
        </p:nvSpPr>
        <p:spPr>
          <a:xfrm>
            <a:off x="11510645" y="5955030"/>
            <a:ext cx="408305" cy="494665"/>
          </a:xfrm>
          <a:prstGeom prst="ellipse">
            <a:avLst/>
          </a:prstGeom>
          <a:solidFill>
            <a:srgbClr val="6A80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dirty="0">
              <a:latin typeface="方正姚体" panose="02010601030101010101" charset="-122"/>
              <a:ea typeface="方正姚体" panose="02010601030101010101" charset="-122"/>
            </a:endParaRPr>
          </a:p>
        </p:txBody>
      </p:sp>
      <p:sp>
        <p:nvSpPr>
          <p:cNvPr id="5" name="文本框 2"/>
          <p:cNvSpPr txBox="1"/>
          <p:nvPr/>
        </p:nvSpPr>
        <p:spPr>
          <a:xfrm>
            <a:off x="4582795" y="356136"/>
            <a:ext cx="3026410" cy="582295"/>
          </a:xfrm>
          <a:prstGeom prst="rect">
            <a:avLst/>
          </a:prstGeom>
          <a:noFill/>
        </p:spPr>
        <p:txBody>
          <a:bodyPr vert="horz" wrap="none" lIns="91372" tIns="45719" rIns="91372" bIns="45719" rtlCol="0">
            <a:spAutoFit/>
          </a:bodyPr>
          <a:lstStyle/>
          <a:p>
            <a:pPr algn="l" defTabSz="608330">
              <a:defRPr/>
            </a:pPr>
            <a:r>
              <a:rPr lang="zh-CN" altLang="en-US" sz="3200">
                <a:solidFill>
                  <a:schemeClr val="tx1">
                    <a:lumMod val="75000"/>
                    <a:lumOff val="25000"/>
                  </a:schemeClr>
                </a:solidFill>
                <a:latin typeface="方正姚体" panose="02010601030101010101" charset="-122"/>
                <a:ea typeface="方正姚体" panose="02010601030101010101" charset="-122"/>
                <a:sym typeface="+mn-ea"/>
              </a:rPr>
              <a:t>关键技术与难点</a:t>
            </a:r>
            <a:endParaRPr kumimoji="1" lang="zh-CN" altLang="en-US" sz="3200" kern="0" dirty="0">
              <a:solidFill>
                <a:schemeClr val="tx1">
                  <a:lumMod val="75000"/>
                  <a:lumOff val="25000"/>
                </a:schemeClr>
              </a:solidFill>
              <a:latin typeface="方正姚体" panose="02010601030101010101" charset="-122"/>
              <a:ea typeface="方正姚体" panose="02010601030101010101" charset="-122"/>
              <a:sym typeface="+mn-ea"/>
            </a:endParaRPr>
          </a:p>
        </p:txBody>
      </p:sp>
      <p:pic>
        <p:nvPicPr>
          <p:cNvPr id="4" name="图片 3" descr="3bcd3c1285ae6c20901c3f0333cfd5f0"/>
          <p:cNvPicPr>
            <a:picLocks noChangeAspect="1"/>
          </p:cNvPicPr>
          <p:nvPr/>
        </p:nvPicPr>
        <p:blipFill>
          <a:blip r:embed="rId1"/>
          <a:srcRect t="47364"/>
          <a:stretch>
            <a:fillRect/>
          </a:stretch>
        </p:blipFill>
        <p:spPr>
          <a:xfrm rot="10800000" flipV="1">
            <a:off x="-1741805" y="-161290"/>
            <a:ext cx="5019675" cy="2421890"/>
          </a:xfrm>
          <a:prstGeom prst="rect">
            <a:avLst/>
          </a:prstGeom>
        </p:spPr>
      </p:pic>
      <p:pic>
        <p:nvPicPr>
          <p:cNvPr id="6" name="图片 5"/>
          <p:cNvPicPr>
            <a:picLocks noChangeAspect="1"/>
          </p:cNvPicPr>
          <p:nvPr/>
        </p:nvPicPr>
        <p:blipFill>
          <a:blip r:embed="rId2"/>
          <a:stretch>
            <a:fillRect/>
          </a:stretch>
        </p:blipFill>
        <p:spPr>
          <a:xfrm>
            <a:off x="1667523" y="1613104"/>
            <a:ext cx="2761597" cy="1841295"/>
          </a:xfrm>
          <a:prstGeom prst="ellipse">
            <a:avLst/>
          </a:prstGeom>
          <a:ln>
            <a:noFill/>
          </a:ln>
          <a:effectLst>
            <a:softEdge rad="112500"/>
          </a:effectLst>
        </p:spPr>
      </p:pic>
      <p:pic>
        <p:nvPicPr>
          <p:cNvPr id="8" name="图片 7"/>
          <p:cNvPicPr>
            <a:picLocks noChangeAspect="1"/>
          </p:cNvPicPr>
          <p:nvPr/>
        </p:nvPicPr>
        <p:blipFill>
          <a:blip r:embed="rId3"/>
          <a:stretch>
            <a:fillRect/>
          </a:stretch>
        </p:blipFill>
        <p:spPr>
          <a:xfrm>
            <a:off x="4686456" y="1613104"/>
            <a:ext cx="2819087" cy="1879391"/>
          </a:xfrm>
          <a:prstGeom prst="ellipse">
            <a:avLst/>
          </a:prstGeom>
          <a:ln>
            <a:noFill/>
          </a:ln>
          <a:effectLst>
            <a:softEdge rad="112500"/>
          </a:effectLst>
        </p:spPr>
      </p:pic>
      <p:pic>
        <p:nvPicPr>
          <p:cNvPr id="10" name="图片 9"/>
          <p:cNvPicPr>
            <a:picLocks noChangeAspect="1"/>
          </p:cNvPicPr>
          <p:nvPr/>
        </p:nvPicPr>
        <p:blipFill>
          <a:blip r:embed="rId4"/>
          <a:stretch>
            <a:fillRect/>
          </a:stretch>
        </p:blipFill>
        <p:spPr>
          <a:xfrm>
            <a:off x="7762880" y="1613104"/>
            <a:ext cx="2865118" cy="1910079"/>
          </a:xfrm>
          <a:prstGeom prst="ellipse">
            <a:avLst/>
          </a:prstGeom>
          <a:ln>
            <a:noFill/>
          </a:ln>
          <a:effectLst>
            <a:softEdge rad="112500"/>
          </a:effectLst>
        </p:spPr>
      </p:pic>
      <p:sp>
        <p:nvSpPr>
          <p:cNvPr id="18" name="TextBox 46"/>
          <p:cNvSpPr txBox="1"/>
          <p:nvPr/>
        </p:nvSpPr>
        <p:spPr>
          <a:xfrm>
            <a:off x="1960245" y="4338320"/>
            <a:ext cx="1890395" cy="291465"/>
          </a:xfrm>
          <a:prstGeom prst="rect">
            <a:avLst/>
          </a:prstGeom>
        </p:spPr>
        <p:txBody>
          <a:bodyPr vert="horz" wrap="square" lIns="0" tIns="0" rIns="0" bIns="0" anchor="t" anchorCtr="1">
            <a:noAutofit/>
          </a:bodyPr>
          <a:lstStyle/>
          <a:p>
            <a:pPr lvl="0" algn="ctr">
              <a:lnSpc>
                <a:spcPct val="120000"/>
              </a:lnSpc>
            </a:pPr>
            <a:r>
              <a:rPr lang="zh-CN" altLang="en-US" sz="1200">
                <a:solidFill>
                  <a:schemeClr val="dk1">
                    <a:lumMod val="100000"/>
                  </a:schemeClr>
                </a:solidFill>
                <a:latin typeface="微软雅黑" panose="020B0503020204020204" charset="-122"/>
                <a:ea typeface="微软雅黑" panose="020B0503020204020204" charset="-122"/>
                <a:cs typeface="+mn-ea"/>
                <a:sym typeface="+mn-lt"/>
              </a:rPr>
              <a:t>采用</a:t>
            </a:r>
            <a:r>
              <a:rPr lang="en-US" altLang="zh-CN" sz="1200">
                <a:solidFill>
                  <a:schemeClr val="dk1">
                    <a:lumMod val="100000"/>
                  </a:schemeClr>
                </a:solidFill>
                <a:latin typeface="微软雅黑" panose="020B0503020204020204" charset="-122"/>
                <a:ea typeface="微软雅黑" panose="020B0503020204020204" charset="-122"/>
                <a:cs typeface="+mn-ea"/>
                <a:sym typeface="+mn-lt"/>
              </a:rPr>
              <a:t>“</a:t>
            </a:r>
            <a:r>
              <a:rPr lang="zh-CN" altLang="en-US" sz="1200">
                <a:solidFill>
                  <a:schemeClr val="dk1">
                    <a:lumMod val="100000"/>
                  </a:schemeClr>
                </a:solidFill>
                <a:latin typeface="微软雅黑" panose="020B0503020204020204" charset="-122"/>
                <a:ea typeface="微软雅黑" panose="020B0503020204020204" charset="-122"/>
                <a:cs typeface="+mn-ea"/>
                <a:sym typeface="+mn-lt"/>
              </a:rPr>
              <a:t>一车一卡一位</a:t>
            </a:r>
            <a:endParaRPr lang="en-US" altLang="zh-CN" sz="1200">
              <a:solidFill>
                <a:schemeClr val="dk1">
                  <a:lumMod val="100000"/>
                </a:schemeClr>
              </a:solidFill>
              <a:latin typeface="微软雅黑" panose="020B0503020204020204" charset="-122"/>
              <a:ea typeface="微软雅黑" panose="020B0503020204020204" charset="-122"/>
              <a:cs typeface="+mn-ea"/>
              <a:sym typeface="+mn-lt"/>
            </a:endParaRPr>
          </a:p>
          <a:p>
            <a:pPr lvl="0" algn="ctr">
              <a:lnSpc>
                <a:spcPct val="120000"/>
              </a:lnSpc>
            </a:pPr>
            <a:r>
              <a:rPr lang="zh-CN" altLang="en-US" sz="1200">
                <a:solidFill>
                  <a:schemeClr val="dk1">
                    <a:lumMod val="100000"/>
                  </a:schemeClr>
                </a:solidFill>
                <a:latin typeface="微软雅黑" panose="020B0503020204020204" charset="-122"/>
                <a:ea typeface="微软雅黑" panose="020B0503020204020204" charset="-122"/>
                <a:cs typeface="+mn-ea"/>
                <a:sym typeface="+mn-lt"/>
              </a:rPr>
              <a:t>的管理模式</a:t>
            </a:r>
            <a:r>
              <a:rPr lang="en-US" altLang="zh-CN" sz="1200">
                <a:solidFill>
                  <a:schemeClr val="dk1">
                    <a:lumMod val="100000"/>
                  </a:schemeClr>
                </a:solidFill>
                <a:latin typeface="微软雅黑" panose="020B0503020204020204" charset="-122"/>
                <a:ea typeface="微软雅黑" panose="020B0503020204020204" charset="-122"/>
                <a:cs typeface="+mn-ea"/>
                <a:sym typeface="+mn-lt"/>
              </a:rPr>
              <a:t>”</a:t>
            </a:r>
            <a:endParaRPr lang="zh-CN" altLang="en-US" sz="1200">
              <a:solidFill>
                <a:schemeClr val="dk1">
                  <a:lumMod val="100000"/>
                </a:schemeClr>
              </a:solidFill>
              <a:latin typeface="微软雅黑" panose="020B0503020204020204" charset="-122"/>
              <a:ea typeface="微软雅黑" panose="020B0503020204020204" charset="-122"/>
              <a:cs typeface="+mn-ea"/>
              <a:sym typeface="+mn-lt"/>
            </a:endParaRPr>
          </a:p>
        </p:txBody>
      </p:sp>
      <p:sp>
        <p:nvSpPr>
          <p:cNvPr id="11" name="TextBox 46"/>
          <p:cNvSpPr txBox="1"/>
          <p:nvPr/>
        </p:nvSpPr>
        <p:spPr>
          <a:xfrm>
            <a:off x="5151120" y="4338320"/>
            <a:ext cx="1890395" cy="291465"/>
          </a:xfrm>
          <a:prstGeom prst="rect">
            <a:avLst/>
          </a:prstGeom>
        </p:spPr>
        <p:txBody>
          <a:bodyPr vert="horz" wrap="square" lIns="0" tIns="0" rIns="0" bIns="0" anchor="t" anchorCtr="1">
            <a:noAutofit/>
          </a:bodyPr>
          <a:lstStyle/>
          <a:p>
            <a:pPr lvl="0" algn="ctr">
              <a:lnSpc>
                <a:spcPct val="120000"/>
              </a:lnSpc>
            </a:pPr>
            <a:r>
              <a:rPr lang="zh-CN" altLang="en-US" sz="1200">
                <a:solidFill>
                  <a:schemeClr val="dk1">
                    <a:lumMod val="100000"/>
                  </a:schemeClr>
                </a:solidFill>
                <a:latin typeface="微软雅黑" panose="020B0503020204020204" charset="-122"/>
                <a:ea typeface="微软雅黑" panose="020B0503020204020204" charset="-122"/>
                <a:cs typeface="+mn-ea"/>
                <a:sym typeface="+mn-lt"/>
              </a:rPr>
              <a:t>管理系统根据停车场的实时停车情况为用户制定一个符合最短路径的有效停车位</a:t>
            </a:r>
            <a:endParaRPr lang="zh-CN" altLang="en-US" sz="1200">
              <a:solidFill>
                <a:schemeClr val="dk1">
                  <a:lumMod val="100000"/>
                </a:schemeClr>
              </a:solidFill>
              <a:latin typeface="微软雅黑" panose="020B0503020204020204" charset="-122"/>
              <a:ea typeface="微软雅黑" panose="020B0503020204020204" charset="-122"/>
              <a:cs typeface="+mn-ea"/>
              <a:sym typeface="+mn-lt"/>
            </a:endParaRPr>
          </a:p>
        </p:txBody>
      </p:sp>
      <p:sp>
        <p:nvSpPr>
          <p:cNvPr id="14" name="TextBox 46"/>
          <p:cNvSpPr txBox="1"/>
          <p:nvPr/>
        </p:nvSpPr>
        <p:spPr>
          <a:xfrm>
            <a:off x="8321675" y="4338320"/>
            <a:ext cx="1890395" cy="291465"/>
          </a:xfrm>
          <a:prstGeom prst="rect">
            <a:avLst/>
          </a:prstGeom>
        </p:spPr>
        <p:txBody>
          <a:bodyPr vert="horz" wrap="square" lIns="0" tIns="0" rIns="0" bIns="0" anchor="t" anchorCtr="1">
            <a:noAutofit/>
          </a:bodyPr>
          <a:lstStyle/>
          <a:p>
            <a:pPr lvl="0" algn="ctr">
              <a:lnSpc>
                <a:spcPct val="120000"/>
              </a:lnSpc>
            </a:pPr>
            <a:r>
              <a:rPr lang="zh-CN" altLang="en-US" sz="1200">
                <a:solidFill>
                  <a:schemeClr val="dk1">
                    <a:lumMod val="100000"/>
                  </a:schemeClr>
                </a:solidFill>
                <a:latin typeface="微软雅黑" panose="020B0503020204020204" charset="-122"/>
                <a:ea typeface="微软雅黑" panose="020B0503020204020204" charset="-122"/>
                <a:cs typeface="+mn-ea"/>
                <a:sym typeface="+mn-lt"/>
              </a:rPr>
              <a:t>选用合适型号的耦合元件及芯片、读卡器</a:t>
            </a:r>
            <a:endParaRPr lang="zh-CN" altLang="en-US" sz="1200">
              <a:solidFill>
                <a:schemeClr val="dk1">
                  <a:lumMod val="100000"/>
                </a:schemeClr>
              </a:solidFill>
              <a:latin typeface="微软雅黑" panose="020B0503020204020204" charset="-122"/>
              <a:ea typeface="微软雅黑" panose="020B0503020204020204" charset="-122"/>
              <a:cs typeface="+mn-ea"/>
              <a:sym typeface="+mn-lt"/>
            </a:endParaRPr>
          </a:p>
        </p:txBody>
      </p:sp>
    </p:spTree>
  </p:cSld>
  <p:clrMapOvr>
    <a:masterClrMapping/>
  </p:clrMapOvr>
  <p:transition spd="slow" advClick="0" advTm="0">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anim calcmode="lin" valueType="num">
                                      <p:cBhvr>
                                        <p:cTn id="13" dur="1000" fill="hold"/>
                                        <p:tgtEl>
                                          <p:spTgt spid="8"/>
                                        </p:tgtEl>
                                        <p:attrNameLst>
                                          <p:attrName>ppt_x</p:attrName>
                                        </p:attrNameLst>
                                      </p:cBhvr>
                                      <p:tavLst>
                                        <p:tav tm="0">
                                          <p:val>
                                            <p:strVal val="#ppt_x"/>
                                          </p:val>
                                        </p:tav>
                                        <p:tav tm="100000">
                                          <p:val>
                                            <p:strVal val="#ppt_x"/>
                                          </p:val>
                                        </p:tav>
                                      </p:tavLst>
                                    </p:anim>
                                    <p:anim calcmode="lin" valueType="num">
                                      <p:cBhvr>
                                        <p:cTn id="14" dur="1000" fill="hold"/>
                                        <p:tgtEl>
                                          <p:spTgt spid="8"/>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1000"/>
                                        <p:tgtEl>
                                          <p:spTgt spid="10"/>
                                        </p:tgtEl>
                                      </p:cBhvr>
                                    </p:animEffect>
                                    <p:anim calcmode="lin" valueType="num">
                                      <p:cBhvr>
                                        <p:cTn id="18" dur="1000" fill="hold"/>
                                        <p:tgtEl>
                                          <p:spTgt spid="10"/>
                                        </p:tgtEl>
                                        <p:attrNameLst>
                                          <p:attrName>ppt_x</p:attrName>
                                        </p:attrNameLst>
                                      </p:cBhvr>
                                      <p:tavLst>
                                        <p:tav tm="0">
                                          <p:val>
                                            <p:strVal val="#ppt_x"/>
                                          </p:val>
                                        </p:tav>
                                        <p:tav tm="100000">
                                          <p:val>
                                            <p:strVal val="#ppt_x"/>
                                          </p:val>
                                        </p:tav>
                                      </p:tavLst>
                                    </p:anim>
                                    <p:anim calcmode="lin" valueType="num">
                                      <p:cBhvr>
                                        <p:cTn id="1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千图网海量PPT模板www.58pic.com">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千图网海量PPT模板www.58pic.com">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1332</Words>
  <Application>WPS 演示</Application>
  <PresentationFormat>宽屏</PresentationFormat>
  <Paragraphs>159</Paragraphs>
  <Slides>14</Slides>
  <Notes>1</Notes>
  <HiddenSlides>0</HiddenSlides>
  <MMClips>1</MMClips>
  <ScaleCrop>false</ScaleCrop>
  <HeadingPairs>
    <vt:vector size="6" baseType="variant">
      <vt:variant>
        <vt:lpstr>已用的字体</vt:lpstr>
      </vt:variant>
      <vt:variant>
        <vt:i4>21</vt:i4>
      </vt:variant>
      <vt:variant>
        <vt:lpstr>主题</vt:lpstr>
      </vt:variant>
      <vt:variant>
        <vt:i4>2</vt:i4>
      </vt:variant>
      <vt:variant>
        <vt:lpstr>幻灯片标题</vt:lpstr>
      </vt:variant>
      <vt:variant>
        <vt:i4>14</vt:i4>
      </vt:variant>
    </vt:vector>
  </HeadingPairs>
  <TitlesOfParts>
    <vt:vector size="37" baseType="lpstr">
      <vt:lpstr>Arial</vt:lpstr>
      <vt:lpstr>宋体</vt:lpstr>
      <vt:lpstr>Wingdings</vt:lpstr>
      <vt:lpstr>字酷堂清楷体</vt:lpstr>
      <vt:lpstr>方正姚体</vt:lpstr>
      <vt:lpstr>微软雅黑</vt:lpstr>
      <vt:lpstr>微软雅黑 Light</vt:lpstr>
      <vt:lpstr>Calibri</vt:lpstr>
      <vt:lpstr>Helvetica Light</vt:lpstr>
      <vt:lpstr>Helvetica</vt:lpstr>
      <vt:lpstr>Gill Sans</vt:lpstr>
      <vt:lpstr>华文细黑</vt:lpstr>
      <vt:lpstr>Arial Unicode MS</vt:lpstr>
      <vt:lpstr>Calibri Light</vt:lpstr>
      <vt:lpstr>FuturaBookC</vt:lpstr>
      <vt:lpstr>Calibri</vt:lpstr>
      <vt:lpstr>Gill Sans</vt:lpstr>
      <vt:lpstr>Hiragino Sans GB W3</vt:lpstr>
      <vt:lpstr>Roboto</vt:lpstr>
      <vt:lpstr>Gill Sans MT</vt:lpstr>
      <vt:lpstr>Segoe Print</vt:lpstr>
      <vt:lpstr>千图网海量PPT模板www.58pic.com</vt:lpstr>
      <vt:lpstr>1_千图网海量PPT模板www.58pic.com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熊猫办公</dc:title>
  <dc:creator/>
  <cp:lastModifiedBy>"咔嚓</cp:lastModifiedBy>
  <cp:revision>5</cp:revision>
  <dcterms:created xsi:type="dcterms:W3CDTF">2018-10-16T01:44:59Z</dcterms:created>
  <dcterms:modified xsi:type="dcterms:W3CDTF">2018-10-16T08:07:56Z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2052-10.1.0.7520</vt:lpwstr>
  </property>
  <property fmtid="{D5CDD505-2E9C-101B-9397-08002B2CF9AE}" pid="3" name="KSORubyTemplateID">
    <vt:lpwstr>8</vt:lpwstr>
  </property>
</Properties>
</file>